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7" r:id="rId2"/>
    <p:sldId id="258" r:id="rId3"/>
    <p:sldId id="266" r:id="rId4"/>
    <p:sldId id="259" r:id="rId5"/>
    <p:sldId id="260" r:id="rId6"/>
    <p:sldId id="269" r:id="rId7"/>
    <p:sldId id="261" r:id="rId8"/>
    <p:sldId id="262" r:id="rId9"/>
    <p:sldId id="267" r:id="rId10"/>
    <p:sldId id="264" r:id="rId11"/>
    <p:sldId id="263" r:id="rId12"/>
    <p:sldId id="268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ABA7F6-5A56-98E5-607A-049E04876EC9}" v="370" dt="2024-10-01T03:27:19.138"/>
    <p1510:client id="{FC78E96C-F01E-97C3-C88F-6DED92CE0C52}" v="242" dt="2024-09-29T06:52:10.8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3" autoAdjust="0"/>
    <p:restoredTop sz="94660"/>
  </p:normalViewPr>
  <p:slideViewPr>
    <p:cSldViewPr snapToGrid="0">
      <p:cViewPr varScale="1">
        <p:scale>
          <a:sx n="85" d="100"/>
          <a:sy n="85" d="100"/>
        </p:scale>
        <p:origin x="78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洪 翔" userId="S::113598014@cc.ntut.edu.tw::b192211d-77b4-4d5b-8df1-85fd2cfc5265" providerId="AD" clId="Web-{94ABA7F6-5A56-98E5-607A-049E04876EC9}"/>
    <pc:docChg chg="addSld delSld modSld sldOrd addMainMaster delMainMaster">
      <pc:chgData name="洪 翔" userId="S::113598014@cc.ntut.edu.tw::b192211d-77b4-4d5b-8df1-85fd2cfc5265" providerId="AD" clId="Web-{94ABA7F6-5A56-98E5-607A-049E04876EC9}" dt="2024-10-01T03:27:19.138" v="349" actId="1076"/>
      <pc:docMkLst>
        <pc:docMk/>
      </pc:docMkLst>
      <pc:sldChg chg="addSp delSp modSp mod setBg modClrScheme chgLayout">
        <pc:chgData name="洪 翔" userId="S::113598014@cc.ntut.edu.tw::b192211d-77b4-4d5b-8df1-85fd2cfc5265" providerId="AD" clId="Web-{94ABA7F6-5A56-98E5-607A-049E04876EC9}" dt="2024-10-01T03:25:35.790" v="327" actId="1076"/>
        <pc:sldMkLst>
          <pc:docMk/>
          <pc:sldMk cId="3989766908" sldId="257"/>
        </pc:sldMkLst>
        <pc:spChg chg="mod ord">
          <ac:chgData name="洪 翔" userId="S::113598014@cc.ntut.edu.tw::b192211d-77b4-4d5b-8df1-85fd2cfc5265" providerId="AD" clId="Web-{94ABA7F6-5A56-98E5-607A-049E04876EC9}" dt="2024-10-01T03:25:34.415" v="326" actId="1076"/>
          <ac:spMkLst>
            <pc:docMk/>
            <pc:sldMk cId="3989766908" sldId="257"/>
            <ac:spMk id="2" creationId="{00000000-0000-0000-0000-000000000000}"/>
          </ac:spMkLst>
        </pc:spChg>
        <pc:spChg chg="mod ord">
          <ac:chgData name="洪 翔" userId="S::113598014@cc.ntut.edu.tw::b192211d-77b4-4d5b-8df1-85fd2cfc5265" providerId="AD" clId="Web-{94ABA7F6-5A56-98E5-607A-049E04876EC9}" dt="2024-10-01T03:25:35.790" v="327" actId="1076"/>
          <ac:spMkLst>
            <pc:docMk/>
            <pc:sldMk cId="3989766908" sldId="257"/>
            <ac:spMk id="3" creationId="{00000000-0000-0000-0000-000000000000}"/>
          </ac:spMkLst>
        </pc:spChg>
        <pc:picChg chg="del mod">
          <ac:chgData name="洪 翔" userId="S::113598014@cc.ntut.edu.tw::b192211d-77b4-4d5b-8df1-85fd2cfc5265" providerId="AD" clId="Web-{94ABA7F6-5A56-98E5-607A-049E04876EC9}" dt="2024-10-01T03:25:03.883" v="316"/>
          <ac:picMkLst>
            <pc:docMk/>
            <pc:sldMk cId="3989766908" sldId="257"/>
            <ac:picMk id="4" creationId="{3D3C6A61-4301-141E-3A14-6A0589886944}"/>
          </ac:picMkLst>
        </pc:picChg>
        <pc:picChg chg="add del mod modCrop">
          <ac:chgData name="洪 翔" userId="S::113598014@cc.ntut.edu.tw::b192211d-77b4-4d5b-8df1-85fd2cfc5265" providerId="AD" clId="Web-{94ABA7F6-5A56-98E5-607A-049E04876EC9}" dt="2024-10-01T03:25:28.821" v="325"/>
          <ac:picMkLst>
            <pc:docMk/>
            <pc:sldMk cId="3989766908" sldId="257"/>
            <ac:picMk id="5" creationId="{4F08676D-48F8-5981-67FB-806EDE27B56E}"/>
          </ac:picMkLst>
        </pc:picChg>
      </pc:sldChg>
      <pc:sldChg chg="addSp delSp modSp mod modTransition modClrScheme chgLayout">
        <pc:chgData name="洪 翔" userId="S::113598014@cc.ntut.edu.tw::b192211d-77b4-4d5b-8df1-85fd2cfc5265" providerId="AD" clId="Web-{94ABA7F6-5A56-98E5-607A-049E04876EC9}" dt="2024-10-01T03:26:37.277" v="340" actId="1076"/>
        <pc:sldMkLst>
          <pc:docMk/>
          <pc:sldMk cId="2343483689" sldId="258"/>
        </pc:sldMkLst>
        <pc:spChg chg="add del mod ord">
          <ac:chgData name="洪 翔" userId="S::113598014@cc.ntut.edu.tw::b192211d-77b4-4d5b-8df1-85fd2cfc5265" providerId="AD" clId="Web-{94ABA7F6-5A56-98E5-607A-049E04876EC9}" dt="2024-10-01T02:31:59.181" v="64"/>
          <ac:spMkLst>
            <pc:docMk/>
            <pc:sldMk cId="2343483689" sldId="258"/>
            <ac:spMk id="2" creationId="{00000000-0000-0000-0000-000000000000}"/>
          </ac:spMkLst>
        </pc:spChg>
        <pc:spChg chg="add del mod">
          <ac:chgData name="洪 翔" userId="S::113598014@cc.ntut.edu.tw::b192211d-77b4-4d5b-8df1-85fd2cfc5265" providerId="AD" clId="Web-{94ABA7F6-5A56-98E5-607A-049E04876EC9}" dt="2024-10-01T02:29:43.786" v="44"/>
          <ac:spMkLst>
            <pc:docMk/>
            <pc:sldMk cId="2343483689" sldId="258"/>
            <ac:spMk id="8" creationId="{55B5B995-0DFB-3E47-648E-F7DDB8C1A25A}"/>
          </ac:spMkLst>
        </pc:spChg>
        <pc:picChg chg="del">
          <ac:chgData name="洪 翔" userId="S::113598014@cc.ntut.edu.tw::b192211d-77b4-4d5b-8df1-85fd2cfc5265" providerId="AD" clId="Web-{94ABA7F6-5A56-98E5-607A-049E04876EC9}" dt="2024-10-01T02:29:06.988" v="35"/>
          <ac:picMkLst>
            <pc:docMk/>
            <pc:sldMk cId="2343483689" sldId="258"/>
            <ac:picMk id="3" creationId="{14B6E2CC-FAA7-CCB9-1B1D-99CE501480A4}"/>
          </ac:picMkLst>
        </pc:picChg>
        <pc:picChg chg="add del mod">
          <ac:chgData name="洪 翔" userId="S::113598014@cc.ntut.edu.tw::b192211d-77b4-4d5b-8df1-85fd2cfc5265" providerId="AD" clId="Web-{94ABA7F6-5A56-98E5-607A-049E04876EC9}" dt="2024-10-01T02:29:25.801" v="37"/>
          <ac:picMkLst>
            <pc:docMk/>
            <pc:sldMk cId="2343483689" sldId="258"/>
            <ac:picMk id="4" creationId="{C316B588-6658-7314-FA34-93424024C883}"/>
          </ac:picMkLst>
        </pc:picChg>
        <pc:picChg chg="add del mod">
          <ac:chgData name="洪 翔" userId="S::113598014@cc.ntut.edu.tw::b192211d-77b4-4d5b-8df1-85fd2cfc5265" providerId="AD" clId="Web-{94ABA7F6-5A56-98E5-607A-049E04876EC9}" dt="2024-10-01T02:29:30.317" v="40"/>
          <ac:picMkLst>
            <pc:docMk/>
            <pc:sldMk cId="2343483689" sldId="258"/>
            <ac:picMk id="5" creationId="{4AD6F87C-6B40-C141-9C0F-439C53B33D73}"/>
          </ac:picMkLst>
        </pc:picChg>
        <pc:picChg chg="add mod modCrop">
          <ac:chgData name="洪 翔" userId="S::113598014@cc.ntut.edu.tw::b192211d-77b4-4d5b-8df1-85fd2cfc5265" providerId="AD" clId="Web-{94ABA7F6-5A56-98E5-607A-049E04876EC9}" dt="2024-10-01T03:26:36.871" v="339" actId="1076"/>
          <ac:picMkLst>
            <pc:docMk/>
            <pc:sldMk cId="2343483689" sldId="258"/>
            <ac:picMk id="6" creationId="{91F3C446-15E9-BE90-B080-E68C0FE19F7D}"/>
          </ac:picMkLst>
        </pc:picChg>
        <pc:picChg chg="add del mod">
          <ac:chgData name="洪 翔" userId="S::113598014@cc.ntut.edu.tw::b192211d-77b4-4d5b-8df1-85fd2cfc5265" providerId="AD" clId="Web-{94ABA7F6-5A56-98E5-607A-049E04876EC9}" dt="2024-10-01T03:19:12.872" v="251"/>
          <ac:picMkLst>
            <pc:docMk/>
            <pc:sldMk cId="2343483689" sldId="258"/>
            <ac:picMk id="9" creationId="{844BF6E9-564C-6307-3EF2-42AC4070BA90}"/>
          </ac:picMkLst>
        </pc:picChg>
        <pc:picChg chg="add mod">
          <ac:chgData name="洪 翔" userId="S::113598014@cc.ntut.edu.tw::b192211d-77b4-4d5b-8df1-85fd2cfc5265" providerId="AD" clId="Web-{94ABA7F6-5A56-98E5-607A-049E04876EC9}" dt="2024-10-01T03:26:37.277" v="340" actId="1076"/>
          <ac:picMkLst>
            <pc:docMk/>
            <pc:sldMk cId="2343483689" sldId="258"/>
            <ac:picMk id="10" creationId="{05B1401D-A8A4-05C0-F1BC-5E166A695ABF}"/>
          </ac:picMkLst>
        </pc:picChg>
        <pc:inkChg chg="add del">
          <ac:chgData name="洪 翔" userId="S::113598014@cc.ntut.edu.tw::b192211d-77b4-4d5b-8df1-85fd2cfc5265" providerId="AD" clId="Web-{94ABA7F6-5A56-98E5-607A-049E04876EC9}" dt="2024-10-01T03:26:27.933" v="335"/>
          <ac:inkMkLst>
            <pc:docMk/>
            <pc:sldMk cId="2343483689" sldId="258"/>
            <ac:inkMk id="11" creationId="{35B66804-D92A-B7CC-2978-0E155161A830}"/>
          </ac:inkMkLst>
        </pc:inkChg>
        <pc:inkChg chg="add del">
          <ac:chgData name="洪 翔" userId="S::113598014@cc.ntut.edu.tw::b192211d-77b4-4d5b-8df1-85fd2cfc5265" providerId="AD" clId="Web-{94ABA7F6-5A56-98E5-607A-049E04876EC9}" dt="2024-10-01T03:26:26.214" v="334"/>
          <ac:inkMkLst>
            <pc:docMk/>
            <pc:sldMk cId="2343483689" sldId="258"/>
            <ac:inkMk id="12" creationId="{94848002-190A-E421-DE5C-63E05F4B56ED}"/>
          </ac:inkMkLst>
        </pc:inkChg>
      </pc:sldChg>
      <pc:sldChg chg="addSp delSp modSp add mod replId modClrScheme chgLayout">
        <pc:chgData name="洪 翔" userId="S::113598014@cc.ntut.edu.tw::b192211d-77b4-4d5b-8df1-85fd2cfc5265" providerId="AD" clId="Web-{94ABA7F6-5A56-98E5-607A-049E04876EC9}" dt="2024-10-01T03:04:41.875" v="147"/>
        <pc:sldMkLst>
          <pc:docMk/>
          <pc:sldMk cId="1311198024" sldId="259"/>
        </pc:sldMkLst>
        <pc:spChg chg="mod ord">
          <ac:chgData name="洪 翔" userId="S::113598014@cc.ntut.edu.tw::b192211d-77b4-4d5b-8df1-85fd2cfc5265" providerId="AD" clId="Web-{94ABA7F6-5A56-98E5-607A-049E04876EC9}" dt="2024-10-01T02:31:59.181" v="64"/>
          <ac:spMkLst>
            <pc:docMk/>
            <pc:sldMk cId="1311198024" sldId="259"/>
            <ac:spMk id="2" creationId="{00000000-0000-0000-0000-000000000000}"/>
          </ac:spMkLst>
        </pc:spChg>
        <pc:picChg chg="add mod">
          <ac:chgData name="洪 翔" userId="S::113598014@cc.ntut.edu.tw::b192211d-77b4-4d5b-8df1-85fd2cfc5265" providerId="AD" clId="Web-{94ABA7F6-5A56-98E5-607A-049E04876EC9}" dt="2024-10-01T02:31:19.867" v="56" actId="14100"/>
          <ac:picMkLst>
            <pc:docMk/>
            <pc:sldMk cId="1311198024" sldId="259"/>
            <ac:picMk id="3" creationId="{FBB592B6-52E6-4A0B-8BA4-993E59AE381C}"/>
          </ac:picMkLst>
        </pc:picChg>
        <pc:picChg chg="add mod ord">
          <ac:chgData name="洪 翔" userId="S::113598014@cc.ntut.edu.tw::b192211d-77b4-4d5b-8df1-85fd2cfc5265" providerId="AD" clId="Web-{94ABA7F6-5A56-98E5-607A-049E04876EC9}" dt="2024-10-01T03:04:41.875" v="147"/>
          <ac:picMkLst>
            <pc:docMk/>
            <pc:sldMk cId="1311198024" sldId="259"/>
            <ac:picMk id="4" creationId="{A578E0E4-F790-22D0-A6B6-67B0E8DF3521}"/>
          </ac:picMkLst>
        </pc:picChg>
        <pc:picChg chg="add del mod modCrop">
          <ac:chgData name="洪 翔" userId="S::113598014@cc.ntut.edu.tw::b192211d-77b4-4d5b-8df1-85fd2cfc5265" providerId="AD" clId="Web-{94ABA7F6-5A56-98E5-607A-049E04876EC9}" dt="2024-10-01T02:34:55.077" v="79"/>
          <ac:picMkLst>
            <pc:docMk/>
            <pc:sldMk cId="1311198024" sldId="259"/>
            <ac:picMk id="5" creationId="{9E3CD8DB-5C3C-5D1E-3881-254FE2A7C089}"/>
          </ac:picMkLst>
        </pc:picChg>
        <pc:picChg chg="del">
          <ac:chgData name="洪 翔" userId="S::113598014@cc.ntut.edu.tw::b192211d-77b4-4d5b-8df1-85fd2cfc5265" providerId="AD" clId="Web-{94ABA7F6-5A56-98E5-607A-049E04876EC9}" dt="2024-10-01T02:30:52.460" v="52"/>
          <ac:picMkLst>
            <pc:docMk/>
            <pc:sldMk cId="1311198024" sldId="259"/>
            <ac:picMk id="6" creationId="{91F3C446-15E9-BE90-B080-E68C0FE19F7D}"/>
          </ac:picMkLst>
        </pc:picChg>
        <pc:picChg chg="add del mod">
          <ac:chgData name="洪 翔" userId="S::113598014@cc.ntut.edu.tw::b192211d-77b4-4d5b-8df1-85fd2cfc5265" providerId="AD" clId="Web-{94ABA7F6-5A56-98E5-607A-049E04876EC9}" dt="2024-10-01T02:35:59.970" v="82"/>
          <ac:picMkLst>
            <pc:docMk/>
            <pc:sldMk cId="1311198024" sldId="259"/>
            <ac:picMk id="7" creationId="{70D574A6-4973-FD20-80FC-C4F31372B3D3}"/>
          </ac:picMkLst>
        </pc:picChg>
        <pc:picChg chg="add del mod">
          <ac:chgData name="洪 翔" userId="S::113598014@cc.ntut.edu.tw::b192211d-77b4-4d5b-8df1-85fd2cfc5265" providerId="AD" clId="Web-{94ABA7F6-5A56-98E5-607A-049E04876EC9}" dt="2024-10-01T02:36:33.768" v="86"/>
          <ac:picMkLst>
            <pc:docMk/>
            <pc:sldMk cId="1311198024" sldId="259"/>
            <ac:picMk id="8" creationId="{1C974808-B072-F61F-0C88-85452BA80746}"/>
          </ac:picMkLst>
        </pc:picChg>
        <pc:picChg chg="add del mod">
          <ac:chgData name="洪 翔" userId="S::113598014@cc.ntut.edu.tw::b192211d-77b4-4d5b-8df1-85fd2cfc5265" providerId="AD" clId="Web-{94ABA7F6-5A56-98E5-607A-049E04876EC9}" dt="2024-10-01T02:36:32.986" v="85"/>
          <ac:picMkLst>
            <pc:docMk/>
            <pc:sldMk cId="1311198024" sldId="259"/>
            <ac:picMk id="9" creationId="{C1E5697E-531D-2870-672C-0F47AE014A41}"/>
          </ac:picMkLst>
        </pc:picChg>
        <pc:picChg chg="add del mod">
          <ac:chgData name="洪 翔" userId="S::113598014@cc.ntut.edu.tw::b192211d-77b4-4d5b-8df1-85fd2cfc5265" providerId="AD" clId="Web-{94ABA7F6-5A56-98E5-607A-049E04876EC9}" dt="2024-10-01T02:37:29.879" v="104"/>
          <ac:picMkLst>
            <pc:docMk/>
            <pc:sldMk cId="1311198024" sldId="259"/>
            <ac:picMk id="10" creationId="{BFE68E37-E921-A195-DE8D-428A27866115}"/>
          </ac:picMkLst>
        </pc:picChg>
        <pc:picChg chg="add del mod">
          <ac:chgData name="洪 翔" userId="S::113598014@cc.ntut.edu.tw::b192211d-77b4-4d5b-8df1-85fd2cfc5265" providerId="AD" clId="Web-{94ABA7F6-5A56-98E5-607A-049E04876EC9}" dt="2024-10-01T02:37:09.769" v="95"/>
          <ac:picMkLst>
            <pc:docMk/>
            <pc:sldMk cId="1311198024" sldId="259"/>
            <ac:picMk id="11" creationId="{72773078-BAF1-1847-0E2E-86E1A1167825}"/>
          </ac:picMkLst>
        </pc:picChg>
        <pc:picChg chg="add del mod">
          <ac:chgData name="洪 翔" userId="S::113598014@cc.ntut.edu.tw::b192211d-77b4-4d5b-8df1-85fd2cfc5265" providerId="AD" clId="Web-{94ABA7F6-5A56-98E5-607A-049E04876EC9}" dt="2024-10-01T02:37:30.941" v="106"/>
          <ac:picMkLst>
            <pc:docMk/>
            <pc:sldMk cId="1311198024" sldId="259"/>
            <ac:picMk id="12" creationId="{82D9C734-A8F3-E2F1-A68A-EC49D610FCA8}"/>
          </ac:picMkLst>
        </pc:picChg>
        <pc:picChg chg="add del mod">
          <ac:chgData name="洪 翔" userId="S::113598014@cc.ntut.edu.tw::b192211d-77b4-4d5b-8df1-85fd2cfc5265" providerId="AD" clId="Web-{94ABA7F6-5A56-98E5-607A-049E04876EC9}" dt="2024-10-01T02:37:30.426" v="105"/>
          <ac:picMkLst>
            <pc:docMk/>
            <pc:sldMk cId="1311198024" sldId="259"/>
            <ac:picMk id="13" creationId="{68894E1F-D37E-B848-0AB2-F56D24B67D6A}"/>
          </ac:picMkLst>
        </pc:picChg>
      </pc:sldChg>
      <pc:sldChg chg="del">
        <pc:chgData name="洪 翔" userId="S::113598014@cc.ntut.edu.tw::b192211d-77b4-4d5b-8df1-85fd2cfc5265" providerId="AD" clId="Web-{94ABA7F6-5A56-98E5-607A-049E04876EC9}" dt="2024-10-01T02:29:05.159" v="33"/>
        <pc:sldMkLst>
          <pc:docMk/>
          <pc:sldMk cId="1387870592" sldId="259"/>
        </pc:sldMkLst>
      </pc:sldChg>
      <pc:sldChg chg="addSp delSp modSp add del replId">
        <pc:chgData name="洪 翔" userId="S::113598014@cc.ntut.edu.tw::b192211d-77b4-4d5b-8df1-85fd2cfc5265" providerId="AD" clId="Web-{94ABA7F6-5A56-98E5-607A-049E04876EC9}" dt="2024-10-01T02:37:00.893" v="91"/>
        <pc:sldMkLst>
          <pc:docMk/>
          <pc:sldMk cId="53264266" sldId="260"/>
        </pc:sldMkLst>
        <pc:spChg chg="add del mod">
          <ac:chgData name="洪 翔" userId="S::113598014@cc.ntut.edu.tw::b192211d-77b4-4d5b-8df1-85fd2cfc5265" providerId="AD" clId="Web-{94ABA7F6-5A56-98E5-607A-049E04876EC9}" dt="2024-10-01T02:33:03.386" v="70"/>
          <ac:spMkLst>
            <pc:docMk/>
            <pc:sldMk cId="53264266" sldId="260"/>
            <ac:spMk id="5" creationId="{8EB6AEB8-3585-075A-718E-C75C7DF67420}"/>
          </ac:spMkLst>
        </pc:spChg>
        <pc:picChg chg="mod">
          <ac:chgData name="洪 翔" userId="S::113598014@cc.ntut.edu.tw::b192211d-77b4-4d5b-8df1-85fd2cfc5265" providerId="AD" clId="Web-{94ABA7F6-5A56-98E5-607A-049E04876EC9}" dt="2024-10-01T02:34:07.060" v="71" actId="1076"/>
          <ac:picMkLst>
            <pc:docMk/>
            <pc:sldMk cId="53264266" sldId="260"/>
            <ac:picMk id="4" creationId="{A578E0E4-F790-22D0-A6B6-67B0E8DF3521}"/>
          </ac:picMkLst>
        </pc:picChg>
      </pc:sldChg>
      <pc:sldChg chg="del">
        <pc:chgData name="洪 翔" userId="S::113598014@cc.ntut.edu.tw::b192211d-77b4-4d5b-8df1-85fd2cfc5265" providerId="AD" clId="Web-{94ABA7F6-5A56-98E5-607A-049E04876EC9}" dt="2024-10-01T02:29:05.159" v="30"/>
        <pc:sldMkLst>
          <pc:docMk/>
          <pc:sldMk cId="3113984625" sldId="260"/>
        </pc:sldMkLst>
      </pc:sldChg>
      <pc:sldChg chg="addSp delSp modSp add replId addAnim delAnim modAnim">
        <pc:chgData name="洪 翔" userId="S::113598014@cc.ntut.edu.tw::b192211d-77b4-4d5b-8df1-85fd2cfc5265" providerId="AD" clId="Web-{94ABA7F6-5A56-98E5-607A-049E04876EC9}" dt="2024-10-01T03:23:43.787" v="298"/>
        <pc:sldMkLst>
          <pc:docMk/>
          <pc:sldMk cId="3580060222" sldId="260"/>
        </pc:sldMkLst>
        <pc:picChg chg="mod">
          <ac:chgData name="洪 翔" userId="S::113598014@cc.ntut.edu.tw::b192211d-77b4-4d5b-8df1-85fd2cfc5265" providerId="AD" clId="Web-{94ABA7F6-5A56-98E5-607A-049E04876EC9}" dt="2024-10-01T03:06:30.347" v="170"/>
          <ac:picMkLst>
            <pc:docMk/>
            <pc:sldMk cId="3580060222" sldId="260"/>
            <ac:picMk id="3" creationId="{FBB592B6-52E6-4A0B-8BA4-993E59AE381C}"/>
          </ac:picMkLst>
        </pc:picChg>
        <pc:picChg chg="mod">
          <ac:chgData name="洪 翔" userId="S::113598014@cc.ntut.edu.tw::b192211d-77b4-4d5b-8df1-85fd2cfc5265" providerId="AD" clId="Web-{94ABA7F6-5A56-98E5-607A-049E04876EC9}" dt="2024-10-01T03:06:56.941" v="172" actId="1076"/>
          <ac:picMkLst>
            <pc:docMk/>
            <pc:sldMk cId="3580060222" sldId="260"/>
            <ac:picMk id="4" creationId="{A578E0E4-F790-22D0-A6B6-67B0E8DF3521}"/>
          </ac:picMkLst>
        </pc:picChg>
        <pc:picChg chg="add del mod">
          <ac:chgData name="洪 翔" userId="S::113598014@cc.ntut.edu.tw::b192211d-77b4-4d5b-8df1-85fd2cfc5265" providerId="AD" clId="Web-{94ABA7F6-5A56-98E5-607A-049E04876EC9}" dt="2024-10-01T03:11:31.403" v="183"/>
          <ac:picMkLst>
            <pc:docMk/>
            <pc:sldMk cId="3580060222" sldId="260"/>
            <ac:picMk id="5" creationId="{0F5F60A9-A5C8-6C99-0C80-AB9579AC6362}"/>
          </ac:picMkLst>
        </pc:picChg>
        <pc:picChg chg="add del mod">
          <ac:chgData name="洪 翔" userId="S::113598014@cc.ntut.edu.tw::b192211d-77b4-4d5b-8df1-85fd2cfc5265" providerId="AD" clId="Web-{94ABA7F6-5A56-98E5-607A-049E04876EC9}" dt="2024-10-01T03:15:30.614" v="204"/>
          <ac:picMkLst>
            <pc:docMk/>
            <pc:sldMk cId="3580060222" sldId="260"/>
            <ac:picMk id="6" creationId="{ED43BDFB-BD76-88ED-37CD-D5AC755A3BEA}"/>
          </ac:picMkLst>
        </pc:picChg>
        <pc:picChg chg="add mod ord">
          <ac:chgData name="洪 翔" userId="S::113598014@cc.ntut.edu.tw::b192211d-77b4-4d5b-8df1-85fd2cfc5265" providerId="AD" clId="Web-{94ABA7F6-5A56-98E5-607A-049E04876EC9}" dt="2024-10-01T03:23:43.787" v="298"/>
          <ac:picMkLst>
            <pc:docMk/>
            <pc:sldMk cId="3580060222" sldId="260"/>
            <ac:picMk id="7" creationId="{22487B82-3795-C0C5-41A1-6F65B89D920E}"/>
          </ac:picMkLst>
        </pc:picChg>
        <pc:picChg chg="del mod">
          <ac:chgData name="洪 翔" userId="S::113598014@cc.ntut.edu.tw::b192211d-77b4-4d5b-8df1-85fd2cfc5265" providerId="AD" clId="Web-{94ABA7F6-5A56-98E5-607A-049E04876EC9}" dt="2024-10-01T03:12:44.921" v="184"/>
          <ac:picMkLst>
            <pc:docMk/>
            <pc:sldMk cId="3580060222" sldId="260"/>
            <ac:picMk id="10" creationId="{BFE68E37-E921-A195-DE8D-428A27866115}"/>
          </ac:picMkLst>
        </pc:picChg>
        <pc:picChg chg="del mod">
          <ac:chgData name="洪 翔" userId="S::113598014@cc.ntut.edu.tw::b192211d-77b4-4d5b-8df1-85fd2cfc5265" providerId="AD" clId="Web-{94ABA7F6-5A56-98E5-607A-049E04876EC9}" dt="2024-10-01T03:12:46.203" v="186"/>
          <ac:picMkLst>
            <pc:docMk/>
            <pc:sldMk cId="3580060222" sldId="260"/>
            <ac:picMk id="12" creationId="{82D9C734-A8F3-E2F1-A68A-EC49D610FCA8}"/>
          </ac:picMkLst>
        </pc:picChg>
        <pc:picChg chg="del mod">
          <ac:chgData name="洪 翔" userId="S::113598014@cc.ntut.edu.tw::b192211d-77b4-4d5b-8df1-85fd2cfc5265" providerId="AD" clId="Web-{94ABA7F6-5A56-98E5-607A-049E04876EC9}" dt="2024-10-01T03:12:45.750" v="185"/>
          <ac:picMkLst>
            <pc:docMk/>
            <pc:sldMk cId="3580060222" sldId="260"/>
            <ac:picMk id="13" creationId="{68894E1F-D37E-B848-0AB2-F56D24B67D6A}"/>
          </ac:picMkLst>
        </pc:picChg>
      </pc:sldChg>
      <pc:sldChg chg="addSp delSp modSp add replId modTransition">
        <pc:chgData name="洪 翔" userId="S::113598014@cc.ntut.edu.tw::b192211d-77b4-4d5b-8df1-85fd2cfc5265" providerId="AD" clId="Web-{94ABA7F6-5A56-98E5-607A-049E04876EC9}" dt="2024-10-01T03:27:12.653" v="346" actId="1076"/>
        <pc:sldMkLst>
          <pc:docMk/>
          <pc:sldMk cId="228009854" sldId="261"/>
        </pc:sldMkLst>
        <pc:spChg chg="del mod">
          <ac:chgData name="洪 翔" userId="S::113598014@cc.ntut.edu.tw::b192211d-77b4-4d5b-8df1-85fd2cfc5265" providerId="AD" clId="Web-{94ABA7F6-5A56-98E5-607A-049E04876EC9}" dt="2024-10-01T03:24:43.086" v="313"/>
          <ac:spMkLst>
            <pc:docMk/>
            <pc:sldMk cId="228009854" sldId="261"/>
            <ac:spMk id="2" creationId="{00000000-0000-0000-0000-000000000000}"/>
          </ac:spMkLst>
        </pc:spChg>
        <pc:spChg chg="add del mod">
          <ac:chgData name="洪 翔" userId="S::113598014@cc.ntut.edu.tw::b192211d-77b4-4d5b-8df1-85fd2cfc5265" providerId="AD" clId="Web-{94ABA7F6-5A56-98E5-607A-049E04876EC9}" dt="2024-10-01T03:24:46.258" v="314"/>
          <ac:spMkLst>
            <pc:docMk/>
            <pc:sldMk cId="228009854" sldId="261"/>
            <ac:spMk id="9" creationId="{C258A094-3C3D-697C-3197-72131EDDF12E}"/>
          </ac:spMkLst>
        </pc:spChg>
        <pc:picChg chg="add mod">
          <ac:chgData name="洪 翔" userId="S::113598014@cc.ntut.edu.tw::b192211d-77b4-4d5b-8df1-85fd2cfc5265" providerId="AD" clId="Web-{94ABA7F6-5A56-98E5-607A-049E04876EC9}" dt="2024-10-01T03:27:12.653" v="346" actId="1076"/>
          <ac:picMkLst>
            <pc:docMk/>
            <pc:sldMk cId="228009854" sldId="261"/>
            <ac:picMk id="3" creationId="{2B2A7732-87B1-840D-DF31-007970DFB1B0}"/>
          </ac:picMkLst>
        </pc:picChg>
        <pc:picChg chg="add mod ord">
          <ac:chgData name="洪 翔" userId="S::113598014@cc.ntut.edu.tw::b192211d-77b4-4d5b-8df1-85fd2cfc5265" providerId="AD" clId="Web-{94ABA7F6-5A56-98E5-607A-049E04876EC9}" dt="2024-10-01T03:17:15.415" v="226"/>
          <ac:picMkLst>
            <pc:docMk/>
            <pc:sldMk cId="228009854" sldId="261"/>
            <ac:picMk id="4" creationId="{EBC2D62E-7661-9778-F6B6-614A82783393}"/>
          </ac:picMkLst>
        </pc:picChg>
        <pc:picChg chg="del">
          <ac:chgData name="洪 翔" userId="S::113598014@cc.ntut.edu.tw::b192211d-77b4-4d5b-8df1-85fd2cfc5265" providerId="AD" clId="Web-{94ABA7F6-5A56-98E5-607A-049E04876EC9}" dt="2024-10-01T03:15:41.443" v="206"/>
          <ac:picMkLst>
            <pc:docMk/>
            <pc:sldMk cId="228009854" sldId="261"/>
            <ac:picMk id="6" creationId="{91F3C446-15E9-BE90-B080-E68C0FE19F7D}"/>
          </ac:picMkLst>
        </pc:picChg>
        <pc:inkChg chg="add del">
          <ac:chgData name="洪 翔" userId="S::113598014@cc.ntut.edu.tw::b192211d-77b4-4d5b-8df1-85fd2cfc5265" providerId="AD" clId="Web-{94ABA7F6-5A56-98E5-607A-049E04876EC9}" dt="2024-10-01T03:24:34.070" v="311"/>
          <ac:inkMkLst>
            <pc:docMk/>
            <pc:sldMk cId="228009854" sldId="261"/>
            <ac:inkMk id="5" creationId="{7D654FD4-A7B5-D1FC-ADE5-B57CD51433A9}"/>
          </ac:inkMkLst>
        </pc:inkChg>
        <pc:inkChg chg="add del">
          <ac:chgData name="洪 翔" userId="S::113598014@cc.ntut.edu.tw::b192211d-77b4-4d5b-8df1-85fd2cfc5265" providerId="AD" clId="Web-{94ABA7F6-5A56-98E5-607A-049E04876EC9}" dt="2024-10-01T03:24:33.304" v="310"/>
          <ac:inkMkLst>
            <pc:docMk/>
            <pc:sldMk cId="228009854" sldId="261"/>
            <ac:inkMk id="7" creationId="{249F017C-B26D-3D94-3CED-AA83E28638C0}"/>
          </ac:inkMkLst>
        </pc:inkChg>
      </pc:sldChg>
      <pc:sldChg chg="modSp add replId modTransition">
        <pc:chgData name="洪 翔" userId="S::113598014@cc.ntut.edu.tw::b192211d-77b4-4d5b-8df1-85fd2cfc5265" providerId="AD" clId="Web-{94ABA7F6-5A56-98E5-607A-049E04876EC9}" dt="2024-10-01T03:27:15.528" v="348" actId="1076"/>
        <pc:sldMkLst>
          <pc:docMk/>
          <pc:sldMk cId="2372250195" sldId="262"/>
        </pc:sldMkLst>
        <pc:picChg chg="mod">
          <ac:chgData name="洪 翔" userId="S::113598014@cc.ntut.edu.tw::b192211d-77b4-4d5b-8df1-85fd2cfc5265" providerId="AD" clId="Web-{94ABA7F6-5A56-98E5-607A-049E04876EC9}" dt="2024-10-01T03:16:57.008" v="220"/>
          <ac:picMkLst>
            <pc:docMk/>
            <pc:sldMk cId="2372250195" sldId="262"/>
            <ac:picMk id="3" creationId="{2B2A7732-87B1-840D-DF31-007970DFB1B0}"/>
          </ac:picMkLst>
        </pc:picChg>
        <pc:picChg chg="mod">
          <ac:chgData name="洪 翔" userId="S::113598014@cc.ntut.edu.tw::b192211d-77b4-4d5b-8df1-85fd2cfc5265" providerId="AD" clId="Web-{94ABA7F6-5A56-98E5-607A-049E04876EC9}" dt="2024-10-01T03:27:15.528" v="348" actId="1076"/>
          <ac:picMkLst>
            <pc:docMk/>
            <pc:sldMk cId="2372250195" sldId="262"/>
            <ac:picMk id="4" creationId="{EBC2D62E-7661-9778-F6B6-614A82783393}"/>
          </ac:picMkLst>
        </pc:picChg>
      </pc:sldChg>
      <pc:sldChg chg="del">
        <pc:chgData name="洪 翔" userId="S::113598014@cc.ntut.edu.tw::b192211d-77b4-4d5b-8df1-85fd2cfc5265" providerId="AD" clId="Web-{94ABA7F6-5A56-98E5-607A-049E04876EC9}" dt="2024-10-01T02:29:05.159" v="28"/>
        <pc:sldMkLst>
          <pc:docMk/>
          <pc:sldMk cId="4187767067" sldId="262"/>
        </pc:sldMkLst>
      </pc:sldChg>
      <pc:sldChg chg="addSp delSp modSp add ord replId">
        <pc:chgData name="洪 翔" userId="S::113598014@cc.ntut.edu.tw::b192211d-77b4-4d5b-8df1-85fd2cfc5265" providerId="AD" clId="Web-{94ABA7F6-5A56-98E5-607A-049E04876EC9}" dt="2024-10-01T03:23:10.020" v="290"/>
        <pc:sldMkLst>
          <pc:docMk/>
          <pc:sldMk cId="310013799" sldId="263"/>
        </pc:sldMkLst>
        <pc:picChg chg="del">
          <ac:chgData name="洪 翔" userId="S::113598014@cc.ntut.edu.tw::b192211d-77b4-4d5b-8df1-85fd2cfc5265" providerId="AD" clId="Web-{94ABA7F6-5A56-98E5-607A-049E04876EC9}" dt="2024-10-01T03:18:06.619" v="231"/>
          <ac:picMkLst>
            <pc:docMk/>
            <pc:sldMk cId="310013799" sldId="263"/>
            <ac:picMk id="4" creationId="{EBC2D62E-7661-9778-F6B6-614A82783393}"/>
          </ac:picMkLst>
        </pc:picChg>
        <pc:picChg chg="add mod">
          <ac:chgData name="洪 翔" userId="S::113598014@cc.ntut.edu.tw::b192211d-77b4-4d5b-8df1-85fd2cfc5265" providerId="AD" clId="Web-{94ABA7F6-5A56-98E5-607A-049E04876EC9}" dt="2024-10-01T03:18:17.260" v="235" actId="14100"/>
          <ac:picMkLst>
            <pc:docMk/>
            <pc:sldMk cId="310013799" sldId="263"/>
            <ac:picMk id="5" creationId="{D94258C6-B0B6-B612-BCFB-221C51B353AD}"/>
          </ac:picMkLst>
        </pc:picChg>
        <pc:picChg chg="add mod ord">
          <ac:chgData name="洪 翔" userId="S::113598014@cc.ntut.edu.tw::b192211d-77b4-4d5b-8df1-85fd2cfc5265" providerId="AD" clId="Web-{94ABA7F6-5A56-98E5-607A-049E04876EC9}" dt="2024-10-01T03:23:10.020" v="290"/>
          <ac:picMkLst>
            <pc:docMk/>
            <pc:sldMk cId="310013799" sldId="263"/>
            <ac:picMk id="6" creationId="{D12B5449-ABD2-2476-D7F1-0BC9ADC86142}"/>
          </ac:picMkLst>
        </pc:picChg>
        <pc:picChg chg="add del">
          <ac:chgData name="洪 翔" userId="S::113598014@cc.ntut.edu.tw::b192211d-77b4-4d5b-8df1-85fd2cfc5265" providerId="AD" clId="Web-{94ABA7F6-5A56-98E5-607A-049E04876EC9}" dt="2024-10-01T03:23:05.239" v="288"/>
          <ac:picMkLst>
            <pc:docMk/>
            <pc:sldMk cId="310013799" sldId="263"/>
            <ac:picMk id="7" creationId="{342C35CD-6111-076A-F4F4-8DA08DCFB811}"/>
          </ac:picMkLst>
        </pc:picChg>
      </pc:sldChg>
      <pc:sldChg chg="del">
        <pc:chgData name="洪 翔" userId="S::113598014@cc.ntut.edu.tw::b192211d-77b4-4d5b-8df1-85fd2cfc5265" providerId="AD" clId="Web-{94ABA7F6-5A56-98E5-607A-049E04876EC9}" dt="2024-10-01T02:29:05.159" v="26"/>
        <pc:sldMkLst>
          <pc:docMk/>
          <pc:sldMk cId="1118932292" sldId="263"/>
        </pc:sldMkLst>
      </pc:sldChg>
      <pc:sldChg chg="addSp delSp modSp add replId">
        <pc:chgData name="洪 翔" userId="S::113598014@cc.ntut.edu.tw::b192211d-77b4-4d5b-8df1-85fd2cfc5265" providerId="AD" clId="Web-{94ABA7F6-5A56-98E5-607A-049E04876EC9}" dt="2024-10-01T03:22:08.034" v="274" actId="14100"/>
        <pc:sldMkLst>
          <pc:docMk/>
          <pc:sldMk cId="752310952" sldId="264"/>
        </pc:sldMkLst>
        <pc:picChg chg="del">
          <ac:chgData name="洪 翔" userId="S::113598014@cc.ntut.edu.tw::b192211d-77b4-4d5b-8df1-85fd2cfc5265" providerId="AD" clId="Web-{94ABA7F6-5A56-98E5-607A-049E04876EC9}" dt="2024-10-01T03:18:21.432" v="236"/>
          <ac:picMkLst>
            <pc:docMk/>
            <pc:sldMk cId="752310952" sldId="264"/>
            <ac:picMk id="4" creationId="{EBC2D62E-7661-9778-F6B6-614A82783393}"/>
          </ac:picMkLst>
        </pc:picChg>
        <pc:picChg chg="add mod">
          <ac:chgData name="洪 翔" userId="S::113598014@cc.ntut.edu.tw::b192211d-77b4-4d5b-8df1-85fd2cfc5265" providerId="AD" clId="Web-{94ABA7F6-5A56-98E5-607A-049E04876EC9}" dt="2024-10-01T03:21:56.596" v="271" actId="1076"/>
          <ac:picMkLst>
            <pc:docMk/>
            <pc:sldMk cId="752310952" sldId="264"/>
            <ac:picMk id="5" creationId="{3D53A439-B282-749E-45D6-BB295FBDE762}"/>
          </ac:picMkLst>
        </pc:picChg>
        <pc:picChg chg="add mod">
          <ac:chgData name="洪 翔" userId="S::113598014@cc.ntut.edu.tw::b192211d-77b4-4d5b-8df1-85fd2cfc5265" providerId="AD" clId="Web-{94ABA7F6-5A56-98E5-607A-049E04876EC9}" dt="2024-10-01T03:22:08.034" v="274" actId="14100"/>
          <ac:picMkLst>
            <pc:docMk/>
            <pc:sldMk cId="752310952" sldId="264"/>
            <ac:picMk id="6" creationId="{5369A062-4AA1-E2D3-1239-589E5E14CA91}"/>
          </ac:picMkLst>
        </pc:picChg>
      </pc:sldChg>
      <pc:sldChg chg="delSp modSp add del replId">
        <pc:chgData name="洪 翔" userId="S::113598014@cc.ntut.edu.tw::b192211d-77b4-4d5b-8df1-85fd2cfc5265" providerId="AD" clId="Web-{94ABA7F6-5A56-98E5-607A-049E04876EC9}" dt="2024-10-01T03:22:55.770" v="282"/>
        <pc:sldMkLst>
          <pc:docMk/>
          <pc:sldMk cId="1631333951" sldId="265"/>
        </pc:sldMkLst>
        <pc:picChg chg="del">
          <ac:chgData name="洪 翔" userId="S::113598014@cc.ntut.edu.tw::b192211d-77b4-4d5b-8df1-85fd2cfc5265" providerId="AD" clId="Web-{94ABA7F6-5A56-98E5-607A-049E04876EC9}" dt="2024-10-01T03:22:50.723" v="280"/>
          <ac:picMkLst>
            <pc:docMk/>
            <pc:sldMk cId="1631333951" sldId="265"/>
            <ac:picMk id="3" creationId="{2B2A7732-87B1-840D-DF31-007970DFB1B0}"/>
          </ac:picMkLst>
        </pc:picChg>
        <pc:picChg chg="del mod ord">
          <ac:chgData name="洪 翔" userId="S::113598014@cc.ntut.edu.tw::b192211d-77b4-4d5b-8df1-85fd2cfc5265" providerId="AD" clId="Web-{94ABA7F6-5A56-98E5-607A-049E04876EC9}" dt="2024-10-01T03:22:52.441" v="281"/>
          <ac:picMkLst>
            <pc:docMk/>
            <pc:sldMk cId="1631333951" sldId="265"/>
            <ac:picMk id="5" creationId="{3D53A439-B282-749E-45D6-BB295FBDE762}"/>
          </ac:picMkLst>
        </pc:picChg>
      </pc:sldChg>
      <pc:sldChg chg="del">
        <pc:chgData name="洪 翔" userId="S::113598014@cc.ntut.edu.tw::b192211d-77b4-4d5b-8df1-85fd2cfc5265" providerId="AD" clId="Web-{94ABA7F6-5A56-98E5-607A-049E04876EC9}" dt="2024-10-01T02:29:05.159" v="34"/>
        <pc:sldMkLst>
          <pc:docMk/>
          <pc:sldMk cId="4191976386" sldId="265"/>
        </pc:sldMkLst>
      </pc:sldChg>
      <pc:sldChg chg="add del replId">
        <pc:chgData name="洪 翔" userId="S::113598014@cc.ntut.edu.tw::b192211d-77b4-4d5b-8df1-85fd2cfc5265" providerId="AD" clId="Web-{94ABA7F6-5A56-98E5-607A-049E04876EC9}" dt="2024-10-01T03:19:21.200" v="257"/>
        <pc:sldMkLst>
          <pc:docMk/>
          <pc:sldMk cId="594328305" sldId="266"/>
        </pc:sldMkLst>
      </pc:sldChg>
      <pc:sldChg chg="delSp modSp add replId modTransition">
        <pc:chgData name="洪 翔" userId="S::113598014@cc.ntut.edu.tw::b192211d-77b4-4d5b-8df1-85fd2cfc5265" providerId="AD" clId="Web-{94ABA7F6-5A56-98E5-607A-049E04876EC9}" dt="2024-10-01T03:27:00.653" v="343" actId="1076"/>
        <pc:sldMkLst>
          <pc:docMk/>
          <pc:sldMk cId="2199955533" sldId="266"/>
        </pc:sldMkLst>
        <pc:picChg chg="mod">
          <ac:chgData name="洪 翔" userId="S::113598014@cc.ntut.edu.tw::b192211d-77b4-4d5b-8df1-85fd2cfc5265" providerId="AD" clId="Web-{94ABA7F6-5A56-98E5-607A-049E04876EC9}" dt="2024-10-01T03:27:00.653" v="343" actId="1076"/>
          <ac:picMkLst>
            <pc:docMk/>
            <pc:sldMk cId="2199955533" sldId="266"/>
            <ac:picMk id="6" creationId="{91F3C446-15E9-BE90-B080-E68C0FE19F7D}"/>
          </ac:picMkLst>
        </pc:picChg>
        <pc:picChg chg="del ord">
          <ac:chgData name="洪 翔" userId="S::113598014@cc.ntut.edu.tw::b192211d-77b4-4d5b-8df1-85fd2cfc5265" providerId="AD" clId="Web-{94ABA7F6-5A56-98E5-607A-049E04876EC9}" dt="2024-10-01T03:26:58.121" v="342"/>
          <ac:picMkLst>
            <pc:docMk/>
            <pc:sldMk cId="2199955533" sldId="266"/>
            <ac:picMk id="10" creationId="{05B1401D-A8A4-05C0-F1BC-5E166A695ABF}"/>
          </ac:picMkLst>
        </pc:picChg>
      </pc:sldChg>
      <pc:sldChg chg="del">
        <pc:chgData name="洪 翔" userId="S::113598014@cc.ntut.edu.tw::b192211d-77b4-4d5b-8df1-85fd2cfc5265" providerId="AD" clId="Web-{94ABA7F6-5A56-98E5-607A-049E04876EC9}" dt="2024-10-01T02:29:05.159" v="32"/>
        <pc:sldMkLst>
          <pc:docMk/>
          <pc:sldMk cId="2769168358" sldId="266"/>
        </pc:sldMkLst>
      </pc:sldChg>
      <pc:sldChg chg="del">
        <pc:chgData name="洪 翔" userId="S::113598014@cc.ntut.edu.tw::b192211d-77b4-4d5b-8df1-85fd2cfc5265" providerId="AD" clId="Web-{94ABA7F6-5A56-98E5-607A-049E04876EC9}" dt="2024-10-01T02:29:05.159" v="31"/>
        <pc:sldMkLst>
          <pc:docMk/>
          <pc:sldMk cId="3552973476" sldId="267"/>
        </pc:sldMkLst>
      </pc:sldChg>
      <pc:sldChg chg="addSp modSp add ord replId">
        <pc:chgData name="洪 翔" userId="S::113598014@cc.ntut.edu.tw::b192211d-77b4-4d5b-8df1-85fd2cfc5265" providerId="AD" clId="Web-{94ABA7F6-5A56-98E5-607A-049E04876EC9}" dt="2024-10-01T03:27:19.138" v="349" actId="1076"/>
        <pc:sldMkLst>
          <pc:docMk/>
          <pc:sldMk cId="3685124733" sldId="267"/>
        </pc:sldMkLst>
        <pc:picChg chg="mod">
          <ac:chgData name="洪 翔" userId="S::113598014@cc.ntut.edu.tw::b192211d-77b4-4d5b-8df1-85fd2cfc5265" providerId="AD" clId="Web-{94ABA7F6-5A56-98E5-607A-049E04876EC9}" dt="2024-10-01T03:27:19.138" v="349" actId="1076"/>
          <ac:picMkLst>
            <pc:docMk/>
            <pc:sldMk cId="3685124733" sldId="267"/>
            <ac:picMk id="5" creationId="{3D53A439-B282-749E-45D6-BB295FBDE762}"/>
          </ac:picMkLst>
        </pc:picChg>
        <pc:picChg chg="add mod ord">
          <ac:chgData name="洪 翔" userId="S::113598014@cc.ntut.edu.tw::b192211d-77b4-4d5b-8df1-85fd2cfc5265" providerId="AD" clId="Web-{94ABA7F6-5A56-98E5-607A-049E04876EC9}" dt="2024-10-01T03:22:37.878" v="279"/>
          <ac:picMkLst>
            <pc:docMk/>
            <pc:sldMk cId="3685124733" sldId="267"/>
            <ac:picMk id="6" creationId="{2E07E95E-ADD5-A23B-023D-0D1328A6387B}"/>
          </ac:picMkLst>
        </pc:picChg>
      </pc:sldChg>
      <pc:sldChg chg="modSp add replId">
        <pc:chgData name="洪 翔" userId="S::113598014@cc.ntut.edu.tw::b192211d-77b4-4d5b-8df1-85fd2cfc5265" providerId="AD" clId="Web-{94ABA7F6-5A56-98E5-607A-049E04876EC9}" dt="2024-10-01T03:25:00.461" v="315" actId="1076"/>
        <pc:sldMkLst>
          <pc:docMk/>
          <pc:sldMk cId="1606154726" sldId="268"/>
        </pc:sldMkLst>
        <pc:picChg chg="mod">
          <ac:chgData name="洪 翔" userId="S::113598014@cc.ntut.edu.tw::b192211d-77b4-4d5b-8df1-85fd2cfc5265" providerId="AD" clId="Web-{94ABA7F6-5A56-98E5-607A-049E04876EC9}" dt="2024-10-01T03:23:18.552" v="293" actId="1076"/>
          <ac:picMkLst>
            <pc:docMk/>
            <pc:sldMk cId="1606154726" sldId="268"/>
            <ac:picMk id="5" creationId="{D94258C6-B0B6-B612-BCFB-221C51B353AD}"/>
          </ac:picMkLst>
        </pc:picChg>
        <pc:picChg chg="mod">
          <ac:chgData name="洪 翔" userId="S::113598014@cc.ntut.edu.tw::b192211d-77b4-4d5b-8df1-85fd2cfc5265" providerId="AD" clId="Web-{94ABA7F6-5A56-98E5-607A-049E04876EC9}" dt="2024-10-01T03:25:00.461" v="315" actId="1076"/>
          <ac:picMkLst>
            <pc:docMk/>
            <pc:sldMk cId="1606154726" sldId="268"/>
            <ac:picMk id="6" creationId="{D12B5449-ABD2-2476-D7F1-0BC9ADC86142}"/>
          </ac:picMkLst>
        </pc:picChg>
      </pc:sldChg>
      <pc:sldChg chg="add del replId">
        <pc:chgData name="洪 翔" userId="S::113598014@cc.ntut.edu.tw::b192211d-77b4-4d5b-8df1-85fd2cfc5265" providerId="AD" clId="Web-{94ABA7F6-5A56-98E5-607A-049E04876EC9}" dt="2024-10-01T03:22:57.957" v="284"/>
        <pc:sldMkLst>
          <pc:docMk/>
          <pc:sldMk cId="2159130584" sldId="268"/>
        </pc:sldMkLst>
      </pc:sldChg>
      <pc:sldChg chg="del">
        <pc:chgData name="洪 翔" userId="S::113598014@cc.ntut.edu.tw::b192211d-77b4-4d5b-8df1-85fd2cfc5265" providerId="AD" clId="Web-{94ABA7F6-5A56-98E5-607A-049E04876EC9}" dt="2024-10-01T02:29:05.159" v="29"/>
        <pc:sldMkLst>
          <pc:docMk/>
          <pc:sldMk cId="2908668056" sldId="268"/>
        </pc:sldMkLst>
      </pc:sldChg>
      <pc:sldChg chg="del">
        <pc:chgData name="洪 翔" userId="S::113598014@cc.ntut.edu.tw::b192211d-77b4-4d5b-8df1-85fd2cfc5265" providerId="AD" clId="Web-{94ABA7F6-5A56-98E5-607A-049E04876EC9}" dt="2024-10-01T02:29:05.159" v="27"/>
        <pc:sldMkLst>
          <pc:docMk/>
          <pc:sldMk cId="321204520" sldId="269"/>
        </pc:sldMkLst>
      </pc:sldChg>
      <pc:sldChg chg="addSp delSp modSp add replId">
        <pc:chgData name="洪 翔" userId="S::113598014@cc.ntut.edu.tw::b192211d-77b4-4d5b-8df1-85fd2cfc5265" providerId="AD" clId="Web-{94ABA7F6-5A56-98E5-607A-049E04876EC9}" dt="2024-10-01T03:27:08.434" v="345" actId="1076"/>
        <pc:sldMkLst>
          <pc:docMk/>
          <pc:sldMk cId="2711487022" sldId="269"/>
        </pc:sldMkLst>
        <pc:picChg chg="mod">
          <ac:chgData name="洪 翔" userId="S::113598014@cc.ntut.edu.tw::b192211d-77b4-4d5b-8df1-85fd2cfc5265" providerId="AD" clId="Web-{94ABA7F6-5A56-98E5-607A-049E04876EC9}" dt="2024-10-01T03:23:51.568" v="303" actId="1076"/>
          <ac:picMkLst>
            <pc:docMk/>
            <pc:sldMk cId="2711487022" sldId="269"/>
            <ac:picMk id="3" creationId="{FBB592B6-52E6-4A0B-8BA4-993E59AE381C}"/>
          </ac:picMkLst>
        </pc:picChg>
        <pc:picChg chg="mod">
          <ac:chgData name="洪 翔" userId="S::113598014@cc.ntut.edu.tw::b192211d-77b4-4d5b-8df1-85fd2cfc5265" providerId="AD" clId="Web-{94ABA7F6-5A56-98E5-607A-049E04876EC9}" dt="2024-10-01T03:23:49.099" v="301" actId="14100"/>
          <ac:picMkLst>
            <pc:docMk/>
            <pc:sldMk cId="2711487022" sldId="269"/>
            <ac:picMk id="4" creationId="{A578E0E4-F790-22D0-A6B6-67B0E8DF3521}"/>
          </ac:picMkLst>
        </pc:picChg>
        <pc:picChg chg="add mod">
          <ac:chgData name="洪 翔" userId="S::113598014@cc.ntut.edu.tw::b192211d-77b4-4d5b-8df1-85fd2cfc5265" providerId="AD" clId="Web-{94ABA7F6-5A56-98E5-607A-049E04876EC9}" dt="2024-10-01T03:27:08.434" v="345" actId="1076"/>
          <ac:picMkLst>
            <pc:docMk/>
            <pc:sldMk cId="2711487022" sldId="269"/>
            <ac:picMk id="5" creationId="{B70941EB-1F11-7DEA-00C2-F2E44842AD72}"/>
          </ac:picMkLst>
        </pc:picChg>
        <pc:inkChg chg="add del">
          <ac:chgData name="洪 翔" userId="S::113598014@cc.ntut.edu.tw::b192211d-77b4-4d5b-8df1-85fd2cfc5265" providerId="AD" clId="Web-{94ABA7F6-5A56-98E5-607A-049E04876EC9}" dt="2024-10-01T03:24:14.741" v="307"/>
          <ac:inkMkLst>
            <pc:docMk/>
            <pc:sldMk cId="2711487022" sldId="269"/>
            <ac:inkMk id="6" creationId="{E754530B-DE41-79A7-378C-0D4A6707AAEE}"/>
          </ac:inkMkLst>
        </pc:inkChg>
      </pc:sldChg>
      <pc:sldChg chg="del">
        <pc:chgData name="洪 翔" userId="S::113598014@cc.ntut.edu.tw::b192211d-77b4-4d5b-8df1-85fd2cfc5265" providerId="AD" clId="Web-{94ABA7F6-5A56-98E5-607A-049E04876EC9}" dt="2024-10-01T02:29:05.159" v="25"/>
        <pc:sldMkLst>
          <pc:docMk/>
          <pc:sldMk cId="1900096466" sldId="270"/>
        </pc:sldMkLst>
      </pc:sldChg>
      <pc:sldMasterChg chg="del delSldLayout">
        <pc:chgData name="洪 翔" userId="S::113598014@cc.ntut.edu.tw::b192211d-77b4-4d5b-8df1-85fd2cfc5265" providerId="AD" clId="Web-{94ABA7F6-5A56-98E5-607A-049E04876EC9}" dt="2024-10-01T02:31:51.462" v="63"/>
        <pc:sldMasterMkLst>
          <pc:docMk/>
          <pc:sldMasterMk cId="1953697753" sldId="2147483672"/>
        </pc:sldMasterMkLst>
        <pc:sldLayoutChg chg="del">
          <pc:chgData name="洪 翔" userId="S::113598014@cc.ntut.edu.tw::b192211d-77b4-4d5b-8df1-85fd2cfc5265" providerId="AD" clId="Web-{94ABA7F6-5A56-98E5-607A-049E04876EC9}" dt="2024-10-01T02:31:51.462" v="63"/>
          <pc:sldLayoutMkLst>
            <pc:docMk/>
            <pc:sldMasterMk cId="1953697753" sldId="2147483672"/>
            <pc:sldLayoutMk cId="2601846727" sldId="2147483673"/>
          </pc:sldLayoutMkLst>
        </pc:sldLayoutChg>
        <pc:sldLayoutChg chg="del">
          <pc:chgData name="洪 翔" userId="S::113598014@cc.ntut.edu.tw::b192211d-77b4-4d5b-8df1-85fd2cfc5265" providerId="AD" clId="Web-{94ABA7F6-5A56-98E5-607A-049E04876EC9}" dt="2024-10-01T02:31:51.462" v="63"/>
          <pc:sldLayoutMkLst>
            <pc:docMk/>
            <pc:sldMasterMk cId="1953697753" sldId="2147483672"/>
            <pc:sldLayoutMk cId="2360457004" sldId="2147483674"/>
          </pc:sldLayoutMkLst>
        </pc:sldLayoutChg>
        <pc:sldLayoutChg chg="del">
          <pc:chgData name="洪 翔" userId="S::113598014@cc.ntut.edu.tw::b192211d-77b4-4d5b-8df1-85fd2cfc5265" providerId="AD" clId="Web-{94ABA7F6-5A56-98E5-607A-049E04876EC9}" dt="2024-10-01T02:31:51.462" v="63"/>
          <pc:sldLayoutMkLst>
            <pc:docMk/>
            <pc:sldMasterMk cId="1953697753" sldId="2147483672"/>
            <pc:sldLayoutMk cId="562368557" sldId="2147483675"/>
          </pc:sldLayoutMkLst>
        </pc:sldLayoutChg>
        <pc:sldLayoutChg chg="del">
          <pc:chgData name="洪 翔" userId="S::113598014@cc.ntut.edu.tw::b192211d-77b4-4d5b-8df1-85fd2cfc5265" providerId="AD" clId="Web-{94ABA7F6-5A56-98E5-607A-049E04876EC9}" dt="2024-10-01T02:31:51.462" v="63"/>
          <pc:sldLayoutMkLst>
            <pc:docMk/>
            <pc:sldMasterMk cId="1953697753" sldId="2147483672"/>
            <pc:sldLayoutMk cId="1931412637" sldId="2147483676"/>
          </pc:sldLayoutMkLst>
        </pc:sldLayoutChg>
        <pc:sldLayoutChg chg="del">
          <pc:chgData name="洪 翔" userId="S::113598014@cc.ntut.edu.tw::b192211d-77b4-4d5b-8df1-85fd2cfc5265" providerId="AD" clId="Web-{94ABA7F6-5A56-98E5-607A-049E04876EC9}" dt="2024-10-01T02:31:51.462" v="63"/>
          <pc:sldLayoutMkLst>
            <pc:docMk/>
            <pc:sldMasterMk cId="1953697753" sldId="2147483672"/>
            <pc:sldLayoutMk cId="593214663" sldId="2147483677"/>
          </pc:sldLayoutMkLst>
        </pc:sldLayoutChg>
        <pc:sldLayoutChg chg="del">
          <pc:chgData name="洪 翔" userId="S::113598014@cc.ntut.edu.tw::b192211d-77b4-4d5b-8df1-85fd2cfc5265" providerId="AD" clId="Web-{94ABA7F6-5A56-98E5-607A-049E04876EC9}" dt="2024-10-01T02:31:51.462" v="63"/>
          <pc:sldLayoutMkLst>
            <pc:docMk/>
            <pc:sldMasterMk cId="1953697753" sldId="2147483672"/>
            <pc:sldLayoutMk cId="3741164308" sldId="2147483678"/>
          </pc:sldLayoutMkLst>
        </pc:sldLayoutChg>
        <pc:sldLayoutChg chg="del">
          <pc:chgData name="洪 翔" userId="S::113598014@cc.ntut.edu.tw::b192211d-77b4-4d5b-8df1-85fd2cfc5265" providerId="AD" clId="Web-{94ABA7F6-5A56-98E5-607A-049E04876EC9}" dt="2024-10-01T02:31:51.462" v="63"/>
          <pc:sldLayoutMkLst>
            <pc:docMk/>
            <pc:sldMasterMk cId="1953697753" sldId="2147483672"/>
            <pc:sldLayoutMk cId="3422056769" sldId="2147483679"/>
          </pc:sldLayoutMkLst>
        </pc:sldLayoutChg>
        <pc:sldLayoutChg chg="del">
          <pc:chgData name="洪 翔" userId="S::113598014@cc.ntut.edu.tw::b192211d-77b4-4d5b-8df1-85fd2cfc5265" providerId="AD" clId="Web-{94ABA7F6-5A56-98E5-607A-049E04876EC9}" dt="2024-10-01T02:31:51.462" v="63"/>
          <pc:sldLayoutMkLst>
            <pc:docMk/>
            <pc:sldMasterMk cId="1953697753" sldId="2147483672"/>
            <pc:sldLayoutMk cId="912476228" sldId="2147483680"/>
          </pc:sldLayoutMkLst>
        </pc:sldLayoutChg>
        <pc:sldLayoutChg chg="del">
          <pc:chgData name="洪 翔" userId="S::113598014@cc.ntut.edu.tw::b192211d-77b4-4d5b-8df1-85fd2cfc5265" providerId="AD" clId="Web-{94ABA7F6-5A56-98E5-607A-049E04876EC9}" dt="2024-10-01T02:31:51.462" v="63"/>
          <pc:sldLayoutMkLst>
            <pc:docMk/>
            <pc:sldMasterMk cId="1953697753" sldId="2147483672"/>
            <pc:sldLayoutMk cId="732958904" sldId="2147483681"/>
          </pc:sldLayoutMkLst>
        </pc:sldLayoutChg>
        <pc:sldLayoutChg chg="del">
          <pc:chgData name="洪 翔" userId="S::113598014@cc.ntut.edu.tw::b192211d-77b4-4d5b-8df1-85fd2cfc5265" providerId="AD" clId="Web-{94ABA7F6-5A56-98E5-607A-049E04876EC9}" dt="2024-10-01T02:31:51.462" v="63"/>
          <pc:sldLayoutMkLst>
            <pc:docMk/>
            <pc:sldMasterMk cId="1953697753" sldId="2147483672"/>
            <pc:sldLayoutMk cId="3214672892" sldId="2147483682"/>
          </pc:sldLayoutMkLst>
        </pc:sldLayoutChg>
        <pc:sldLayoutChg chg="del">
          <pc:chgData name="洪 翔" userId="S::113598014@cc.ntut.edu.tw::b192211d-77b4-4d5b-8df1-85fd2cfc5265" providerId="AD" clId="Web-{94ABA7F6-5A56-98E5-607A-049E04876EC9}" dt="2024-10-01T02:31:51.462" v="63"/>
          <pc:sldLayoutMkLst>
            <pc:docMk/>
            <pc:sldMasterMk cId="1953697753" sldId="2147483672"/>
            <pc:sldLayoutMk cId="287666440" sldId="2147483683"/>
          </pc:sldLayoutMkLst>
        </pc:sldLayoutChg>
      </pc:sldMasterChg>
      <pc:sldMasterChg chg="add del addSldLayout delSldLayout modSldLayout">
        <pc:chgData name="洪 翔" userId="S::113598014@cc.ntut.edu.tw::b192211d-77b4-4d5b-8df1-85fd2cfc5265" providerId="AD" clId="Web-{94ABA7F6-5A56-98E5-607A-049E04876EC9}" dt="2024-10-01T02:31:59.181" v="64"/>
        <pc:sldMasterMkLst>
          <pc:docMk/>
          <pc:sldMasterMk cId="3361276446" sldId="2147483684"/>
        </pc:sldMasterMkLst>
        <pc:sldLayoutChg chg="add del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3361276446" sldId="2147483684"/>
            <pc:sldLayoutMk cId="2123631980" sldId="2147483685"/>
          </pc:sldLayoutMkLst>
        </pc:sldLayoutChg>
        <pc:sldLayoutChg chg="add del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3361276446" sldId="2147483684"/>
            <pc:sldLayoutMk cId="775977085" sldId="2147483686"/>
          </pc:sldLayoutMkLst>
        </pc:sldLayoutChg>
        <pc:sldLayoutChg chg="add del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3361276446" sldId="2147483684"/>
            <pc:sldLayoutMk cId="2056911908" sldId="2147483687"/>
          </pc:sldLayoutMkLst>
        </pc:sldLayoutChg>
        <pc:sldLayoutChg chg="add del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3361276446" sldId="2147483684"/>
            <pc:sldLayoutMk cId="1226549035" sldId="2147483688"/>
          </pc:sldLayoutMkLst>
        </pc:sldLayoutChg>
        <pc:sldLayoutChg chg="add del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3361276446" sldId="2147483684"/>
            <pc:sldLayoutMk cId="446787080" sldId="2147483689"/>
          </pc:sldLayoutMkLst>
        </pc:sldLayoutChg>
        <pc:sldLayoutChg chg="add del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3361276446" sldId="2147483684"/>
            <pc:sldLayoutMk cId="300016457" sldId="2147483690"/>
          </pc:sldLayoutMkLst>
        </pc:sldLayoutChg>
        <pc:sldLayoutChg chg="add del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3361276446" sldId="2147483684"/>
            <pc:sldLayoutMk cId="2894921261" sldId="2147483691"/>
          </pc:sldLayoutMkLst>
        </pc:sldLayoutChg>
        <pc:sldLayoutChg chg="add del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3361276446" sldId="2147483684"/>
            <pc:sldLayoutMk cId="3973065757" sldId="2147483692"/>
          </pc:sldLayoutMkLst>
        </pc:sldLayoutChg>
        <pc:sldLayoutChg chg="add del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3361276446" sldId="2147483684"/>
            <pc:sldLayoutMk cId="588754143" sldId="2147483693"/>
          </pc:sldLayoutMkLst>
        </pc:sldLayoutChg>
        <pc:sldLayoutChg chg="add del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3361276446" sldId="2147483684"/>
            <pc:sldLayoutMk cId="3837621962" sldId="2147483694"/>
          </pc:sldLayoutMkLst>
        </pc:sldLayoutChg>
        <pc:sldLayoutChg chg="add del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3361276446" sldId="2147483684"/>
            <pc:sldLayoutMk cId="2028975433" sldId="2147483695"/>
          </pc:sldLayoutMkLst>
        </pc:sldLayoutChg>
        <pc:sldLayoutChg chg="add del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3361276446" sldId="2147483684"/>
            <pc:sldLayoutMk cId="4262274443" sldId="2147483696"/>
          </pc:sldLayoutMkLst>
        </pc:sldLayoutChg>
        <pc:sldLayoutChg chg="add del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3361276446" sldId="2147483684"/>
            <pc:sldLayoutMk cId="3146589272" sldId="2147483697"/>
          </pc:sldLayoutMkLst>
        </pc:sldLayoutChg>
        <pc:sldLayoutChg chg="add del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3361276446" sldId="2147483684"/>
            <pc:sldLayoutMk cId="1048687728" sldId="2147483698"/>
          </pc:sldLayoutMkLst>
        </pc:sldLayoutChg>
        <pc:sldLayoutChg chg="add del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3361276446" sldId="2147483684"/>
            <pc:sldLayoutMk cId="3433512264" sldId="2147483699"/>
          </pc:sldLayoutMkLst>
        </pc:sldLayoutChg>
        <pc:sldLayoutChg chg="add del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3361276446" sldId="2147483684"/>
            <pc:sldLayoutMk cId="3057867094" sldId="2147483700"/>
          </pc:sldLayoutMkLst>
        </pc:sldLayoutChg>
        <pc:sldLayoutChg chg="add del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3361276446" sldId="2147483684"/>
            <pc:sldLayoutMk cId="591272919" sldId="2147483701"/>
          </pc:sldLayoutMkLst>
        </pc:sldLayoutChg>
      </pc:sldMasterChg>
      <pc:sldMasterChg chg="add addSldLayout modSldLayout">
        <pc:chgData name="洪 翔" userId="S::113598014@cc.ntut.edu.tw::b192211d-77b4-4d5b-8df1-85fd2cfc5265" providerId="AD" clId="Web-{94ABA7F6-5A56-98E5-607A-049E04876EC9}" dt="2024-10-01T02:31:59.181" v="64"/>
        <pc:sldMasterMkLst>
          <pc:docMk/>
          <pc:sldMasterMk cId="2647842541" sldId="2147483702"/>
        </pc:sldMasterMkLst>
        <pc:sldLayoutChg chg="add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2647842541" sldId="2147483702"/>
            <pc:sldLayoutMk cId="434449579" sldId="2147483703"/>
          </pc:sldLayoutMkLst>
        </pc:sldLayoutChg>
        <pc:sldLayoutChg chg="add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2647842541" sldId="2147483702"/>
            <pc:sldLayoutMk cId="425406673" sldId="2147483704"/>
          </pc:sldLayoutMkLst>
        </pc:sldLayoutChg>
        <pc:sldLayoutChg chg="add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2647842541" sldId="2147483702"/>
            <pc:sldLayoutMk cId="2782168481" sldId="2147483705"/>
          </pc:sldLayoutMkLst>
        </pc:sldLayoutChg>
        <pc:sldLayoutChg chg="add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2647842541" sldId="2147483702"/>
            <pc:sldLayoutMk cId="677725616" sldId="2147483706"/>
          </pc:sldLayoutMkLst>
        </pc:sldLayoutChg>
        <pc:sldLayoutChg chg="add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2647842541" sldId="2147483702"/>
            <pc:sldLayoutMk cId="2926035745" sldId="2147483707"/>
          </pc:sldLayoutMkLst>
        </pc:sldLayoutChg>
        <pc:sldLayoutChg chg="add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2647842541" sldId="2147483702"/>
            <pc:sldLayoutMk cId="1998929809" sldId="2147483708"/>
          </pc:sldLayoutMkLst>
        </pc:sldLayoutChg>
        <pc:sldLayoutChg chg="add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2647842541" sldId="2147483702"/>
            <pc:sldLayoutMk cId="4056579722" sldId="2147483709"/>
          </pc:sldLayoutMkLst>
        </pc:sldLayoutChg>
        <pc:sldLayoutChg chg="add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2647842541" sldId="2147483702"/>
            <pc:sldLayoutMk cId="1315917590" sldId="2147483710"/>
          </pc:sldLayoutMkLst>
        </pc:sldLayoutChg>
        <pc:sldLayoutChg chg="add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2647842541" sldId="2147483702"/>
            <pc:sldLayoutMk cId="2912584095" sldId="2147483711"/>
          </pc:sldLayoutMkLst>
        </pc:sldLayoutChg>
        <pc:sldLayoutChg chg="add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2647842541" sldId="2147483702"/>
            <pc:sldLayoutMk cId="2059185074" sldId="2147483712"/>
          </pc:sldLayoutMkLst>
        </pc:sldLayoutChg>
        <pc:sldLayoutChg chg="add mod replId">
          <pc:chgData name="洪 翔" userId="S::113598014@cc.ntut.edu.tw::b192211d-77b4-4d5b-8df1-85fd2cfc5265" providerId="AD" clId="Web-{94ABA7F6-5A56-98E5-607A-049E04876EC9}" dt="2024-10-01T02:31:59.181" v="64"/>
          <pc:sldLayoutMkLst>
            <pc:docMk/>
            <pc:sldMasterMk cId="2647842541" sldId="2147483702"/>
            <pc:sldLayoutMk cId="1349320672" sldId="2147483713"/>
          </pc:sldLayoutMkLst>
        </pc:sldLayoutChg>
      </pc:sldMasterChg>
    </pc:docChg>
  </pc:docChgLst>
</pc:chgInfo>
</file>

<file path=ppt/media/hdphoto1.wdp>
</file>

<file path=ppt/media/hdphoto2.wdp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9/30/2024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34449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9/30/2024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185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9/30/2024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320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9/30/2024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06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9/30/2024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82168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9/30/2024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725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9/30/2024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0357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9/30/2024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929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9/30/2024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579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9/30/2024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917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9/30/2024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584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9/30/2024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842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63736" y="818402"/>
            <a:ext cx="9144000" cy="2387600"/>
          </a:xfrm>
        </p:spPr>
        <p:txBody>
          <a:bodyPr/>
          <a:lstStyle/>
          <a:p>
            <a:r>
              <a:rPr lang="en-US" altLang="zh-TW" sz="4400" dirty="0">
                <a:ea typeface="+mj-lt"/>
                <a:cs typeface="+mj-lt"/>
              </a:rPr>
              <a:t>Adv</a:t>
            </a:r>
            <a:r>
              <a:rPr lang="zh-TW" sz="4400">
                <a:ea typeface="+mj-lt"/>
                <a:cs typeface="+mj-lt"/>
              </a:rPr>
              <a:t>e</a:t>
            </a:r>
            <a:r>
              <a:rPr lang="en-US" altLang="zh-TW" sz="4400" dirty="0" err="1">
                <a:ea typeface="+mj-lt"/>
                <a:cs typeface="+mj-lt"/>
              </a:rPr>
              <a:t>nture</a:t>
            </a:r>
            <a:r>
              <a:rPr lang="zh-TW" sz="4400" dirty="0">
                <a:ea typeface="+mj-lt"/>
                <a:cs typeface="+mj-lt"/>
              </a:rPr>
              <a:t> </a:t>
            </a:r>
            <a:r>
              <a:rPr lang="en-US" altLang="zh-TW" sz="4400" dirty="0">
                <a:ea typeface="+mj-lt"/>
                <a:cs typeface="+mj-lt"/>
              </a:rPr>
              <a:t>St</a:t>
            </a:r>
            <a:r>
              <a:rPr lang="zh-TW" sz="4400">
                <a:ea typeface="+mj-lt"/>
                <a:cs typeface="+mj-lt"/>
              </a:rPr>
              <a:t>o</a:t>
            </a:r>
            <a:r>
              <a:rPr lang="en-US" altLang="zh-TW" sz="4400" dirty="0">
                <a:ea typeface="+mj-lt"/>
                <a:cs typeface="+mj-lt"/>
              </a:rPr>
              <a:t>r</a:t>
            </a:r>
            <a:r>
              <a:rPr lang="zh-TW" sz="4400">
                <a:ea typeface="+mj-lt"/>
                <a:cs typeface="+mj-lt"/>
              </a:rPr>
              <a:t>y</a:t>
            </a:r>
            <a:r>
              <a:rPr lang="zh-TW" altLang="en-US" sz="4400">
                <a:ea typeface="+mj-lt"/>
                <a:cs typeface="+mj-lt"/>
              </a:rPr>
              <a:t>   </a:t>
            </a:r>
            <a:br>
              <a:rPr lang="zh-TW" altLang="en-US" sz="4400" dirty="0">
                <a:ea typeface="+mj-lt"/>
                <a:cs typeface="+mj-lt"/>
              </a:rPr>
            </a:br>
            <a:r>
              <a:rPr lang="en-US" altLang="zh-TW" sz="4800" dirty="0">
                <a:ea typeface="新細明體"/>
                <a:cs typeface="+mj-lt"/>
              </a:rPr>
              <a:t>(</a:t>
            </a:r>
            <a:r>
              <a:rPr lang="en-US" altLang="zh-TW" sz="4800" dirty="0" err="1">
                <a:ea typeface="新細明體"/>
                <a:cs typeface="+mj-lt"/>
              </a:rPr>
              <a:t>VTube</a:t>
            </a:r>
            <a:r>
              <a:rPr lang="en-US" altLang="zh-TW" sz="4800" dirty="0">
                <a:ea typeface="新細明體"/>
                <a:cs typeface="+mj-lt"/>
              </a:rPr>
              <a:t> Studio)</a:t>
            </a:r>
            <a:endParaRPr lang="zh-TW" sz="48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025528" y="3207537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z="2400">
                <a:highlight>
                  <a:srgbClr val="000000"/>
                </a:highlight>
                <a:ea typeface="新細明體"/>
              </a:rPr>
              <a:t>113598014 </a:t>
            </a:r>
            <a:r>
              <a:rPr lang="zh-TW" sz="2400">
                <a:highlight>
                  <a:srgbClr val="000000"/>
                </a:highlight>
                <a:ea typeface="+mn-lt"/>
                <a:cs typeface="+mn-lt"/>
              </a:rPr>
              <a:t>洪翔</a:t>
            </a:r>
            <a:endParaRPr lang="zh-TW" altLang="en-US" sz="2400">
              <a:highlight>
                <a:srgbClr val="000000"/>
              </a:highlight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89766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-6196550" y="2900"/>
            <a:ext cx="9144000" cy="2387600"/>
          </a:xfrm>
        </p:spPr>
        <p:txBody>
          <a:bodyPr/>
          <a:lstStyle/>
          <a:p>
            <a:r>
              <a:rPr lang="en-US" altLang="zh-TW" dirty="0">
                <a:ea typeface="+mj-lt"/>
                <a:cs typeface="+mj-lt"/>
              </a:rPr>
              <a:t>1.</a:t>
            </a:r>
            <a:r>
              <a:rPr lang="en-US" dirty="0">
                <a:ea typeface="+mj-lt"/>
                <a:cs typeface="+mj-lt"/>
              </a:rPr>
              <a:t>目標</a:t>
            </a:r>
            <a:br>
              <a:rPr lang="zh-TW" altLang="en-US" dirty="0">
                <a:ea typeface="+mj-lt"/>
                <a:cs typeface="+mj-lt"/>
              </a:rPr>
            </a:br>
            <a:endParaRPr lang="en-US" altLang="zh-TW" sz="4000">
              <a:ea typeface="新細明體"/>
            </a:endParaRPr>
          </a:p>
        </p:txBody>
      </p:sp>
      <p:pic>
        <p:nvPicPr>
          <p:cNvPr id="3" name="圖片 2" descr="一張含有 文字, 海報, 油畫, 礁 的圖片&#10;&#10;自動產生的描述">
            <a:extLst>
              <a:ext uri="{FF2B5EF4-FFF2-40B4-BE49-F238E27FC236}">
                <a16:creationId xmlns:a16="http://schemas.microsoft.com/office/drawing/2014/main" id="{2B2A7732-87B1-840D-DF31-007970DFB1B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0"/>
          </a:blip>
          <a:stretch>
            <a:fillRect/>
          </a:stretch>
        </p:blipFill>
        <p:spPr>
          <a:xfrm>
            <a:off x="5332" y="-16062"/>
            <a:ext cx="5862918" cy="6871447"/>
          </a:xfrm>
          <a:prstGeom prst="rect">
            <a:avLst/>
          </a:prstGeom>
        </p:spPr>
      </p:pic>
      <p:pic>
        <p:nvPicPr>
          <p:cNvPr id="5" name="圖片 4" descr="一張含有 人的臉孔, 螢幕擷取畫面, 日本動畫, 電腦繪圖藝術品 的圖片&#10;&#10;自動產生的描述">
            <a:extLst>
              <a:ext uri="{FF2B5EF4-FFF2-40B4-BE49-F238E27FC236}">
                <a16:creationId xmlns:a16="http://schemas.microsoft.com/office/drawing/2014/main" id="{3D53A439-B282-749E-45D6-BB295FBDE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376" y="1194517"/>
            <a:ext cx="3920401" cy="4784749"/>
          </a:xfrm>
          <a:prstGeom prst="rect">
            <a:avLst/>
          </a:prstGeom>
        </p:spPr>
      </p:pic>
      <p:pic>
        <p:nvPicPr>
          <p:cNvPr id="6" name="圖片 5" descr="一張含有 文字, 日本動畫, 卡通, 人的臉孔 的圖片&#10;&#10;自動產生的描述">
            <a:extLst>
              <a:ext uri="{FF2B5EF4-FFF2-40B4-BE49-F238E27FC236}">
                <a16:creationId xmlns:a16="http://schemas.microsoft.com/office/drawing/2014/main" id="{5369A062-4AA1-E2D3-1239-589E5E14CA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9" y="-515"/>
            <a:ext cx="6822989" cy="686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3109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 descr="一張含有 日本動畫, 文字, 虛構小說, 卡通 的圖片&#10;&#10;自動產生的描述">
            <a:extLst>
              <a:ext uri="{FF2B5EF4-FFF2-40B4-BE49-F238E27FC236}">
                <a16:creationId xmlns:a16="http://schemas.microsoft.com/office/drawing/2014/main" id="{D12B5449-ABD2-2476-D7F1-0BC9ADC86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884" y="1201383"/>
            <a:ext cx="4114800" cy="41148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-6196550" y="2900"/>
            <a:ext cx="9144000" cy="2387600"/>
          </a:xfrm>
        </p:spPr>
        <p:txBody>
          <a:bodyPr/>
          <a:lstStyle/>
          <a:p>
            <a:r>
              <a:rPr lang="en-US" altLang="zh-TW" dirty="0">
                <a:ea typeface="+mj-lt"/>
                <a:cs typeface="+mj-lt"/>
              </a:rPr>
              <a:t>1.</a:t>
            </a:r>
            <a:r>
              <a:rPr lang="en-US" dirty="0">
                <a:ea typeface="+mj-lt"/>
                <a:cs typeface="+mj-lt"/>
              </a:rPr>
              <a:t>目標</a:t>
            </a:r>
            <a:br>
              <a:rPr lang="zh-TW" altLang="en-US" dirty="0">
                <a:ea typeface="+mj-lt"/>
                <a:cs typeface="+mj-lt"/>
              </a:rPr>
            </a:br>
            <a:endParaRPr lang="en-US" altLang="zh-TW" sz="4000">
              <a:ea typeface="新細明體"/>
            </a:endParaRPr>
          </a:p>
        </p:txBody>
      </p:sp>
      <p:pic>
        <p:nvPicPr>
          <p:cNvPr id="3" name="圖片 2" descr="一張含有 文字, 海報, 油畫, 礁 的圖片&#10;&#10;自動產生的描述">
            <a:extLst>
              <a:ext uri="{FF2B5EF4-FFF2-40B4-BE49-F238E27FC236}">
                <a16:creationId xmlns:a16="http://schemas.microsoft.com/office/drawing/2014/main" id="{2B2A7732-87B1-840D-DF31-007970DFB1B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0"/>
          </a:blip>
          <a:stretch>
            <a:fillRect/>
          </a:stretch>
        </p:blipFill>
        <p:spPr>
          <a:xfrm>
            <a:off x="5332" y="-16062"/>
            <a:ext cx="5862918" cy="6871447"/>
          </a:xfrm>
          <a:prstGeom prst="rect">
            <a:avLst/>
          </a:prstGeom>
        </p:spPr>
      </p:pic>
      <p:pic>
        <p:nvPicPr>
          <p:cNvPr id="5" name="圖片 4" descr="一張含有 文字, 油畫, 人員, 海報 的圖片&#10;&#10;自動產生的描述">
            <a:extLst>
              <a:ext uri="{FF2B5EF4-FFF2-40B4-BE49-F238E27FC236}">
                <a16:creationId xmlns:a16="http://schemas.microsoft.com/office/drawing/2014/main" id="{D94258C6-B0B6-B612-BCFB-221C51B353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3" y="-19627"/>
            <a:ext cx="6285346" cy="6862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137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-6196550" y="2900"/>
            <a:ext cx="9144000" cy="2387600"/>
          </a:xfrm>
        </p:spPr>
        <p:txBody>
          <a:bodyPr/>
          <a:lstStyle/>
          <a:p>
            <a:r>
              <a:rPr lang="en-US" altLang="zh-TW" dirty="0">
                <a:ea typeface="+mj-lt"/>
                <a:cs typeface="+mj-lt"/>
              </a:rPr>
              <a:t>1.</a:t>
            </a:r>
            <a:r>
              <a:rPr lang="en-US" dirty="0">
                <a:ea typeface="+mj-lt"/>
                <a:cs typeface="+mj-lt"/>
              </a:rPr>
              <a:t>目標</a:t>
            </a:r>
            <a:br>
              <a:rPr lang="zh-TW" altLang="en-US" dirty="0">
                <a:ea typeface="+mj-lt"/>
                <a:cs typeface="+mj-lt"/>
              </a:rPr>
            </a:br>
            <a:endParaRPr lang="en-US" altLang="zh-TW" sz="4000">
              <a:ea typeface="新細明體"/>
            </a:endParaRPr>
          </a:p>
        </p:txBody>
      </p:sp>
      <p:pic>
        <p:nvPicPr>
          <p:cNvPr id="3" name="圖片 2" descr="一張含有 文字, 海報, 油畫, 礁 的圖片&#10;&#10;自動產生的描述">
            <a:extLst>
              <a:ext uri="{FF2B5EF4-FFF2-40B4-BE49-F238E27FC236}">
                <a16:creationId xmlns:a16="http://schemas.microsoft.com/office/drawing/2014/main" id="{2B2A7732-87B1-840D-DF31-007970DFB1B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0"/>
          </a:blip>
          <a:stretch>
            <a:fillRect/>
          </a:stretch>
        </p:blipFill>
        <p:spPr>
          <a:xfrm>
            <a:off x="5332" y="-16062"/>
            <a:ext cx="5862918" cy="6871447"/>
          </a:xfrm>
          <a:prstGeom prst="rect">
            <a:avLst/>
          </a:prstGeom>
        </p:spPr>
      </p:pic>
      <p:pic>
        <p:nvPicPr>
          <p:cNvPr id="5" name="圖片 4" descr="一張含有 文字, 油畫, 人員, 海報 的圖片&#10;&#10;自動產生的描述">
            <a:extLst>
              <a:ext uri="{FF2B5EF4-FFF2-40B4-BE49-F238E27FC236}">
                <a16:creationId xmlns:a16="http://schemas.microsoft.com/office/drawing/2014/main" id="{D94258C6-B0B6-B612-BCFB-221C51B35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0022" y="2165520"/>
            <a:ext cx="2945994" cy="3231913"/>
          </a:xfrm>
          <a:prstGeom prst="rect">
            <a:avLst/>
          </a:prstGeom>
        </p:spPr>
      </p:pic>
      <p:pic>
        <p:nvPicPr>
          <p:cNvPr id="6" name="圖片 5" descr="一張含有 日本動畫, 文字, 虛構小說, 卡通 的圖片&#10;&#10;自動產生的描述">
            <a:extLst>
              <a:ext uri="{FF2B5EF4-FFF2-40B4-BE49-F238E27FC236}">
                <a16:creationId xmlns:a16="http://schemas.microsoft.com/office/drawing/2014/main" id="{D12B5449-ABD2-2476-D7F1-0BC9ADC861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178" y="2354"/>
            <a:ext cx="6714564" cy="6714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1547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-6196550" y="2900"/>
            <a:ext cx="9144000" cy="2387600"/>
          </a:xfrm>
        </p:spPr>
        <p:txBody>
          <a:bodyPr/>
          <a:lstStyle/>
          <a:p>
            <a:r>
              <a:rPr lang="en-US" altLang="zh-TW" dirty="0">
                <a:ea typeface="+mj-lt"/>
                <a:cs typeface="+mj-lt"/>
              </a:rPr>
              <a:t>1.</a:t>
            </a:r>
            <a:r>
              <a:rPr lang="en-US" dirty="0">
                <a:ea typeface="+mj-lt"/>
                <a:cs typeface="+mj-lt"/>
              </a:rPr>
              <a:t>目標</a:t>
            </a:r>
            <a:br>
              <a:rPr lang="zh-TW" altLang="en-US" dirty="0">
                <a:ea typeface="+mj-lt"/>
                <a:cs typeface="+mj-lt"/>
              </a:rPr>
            </a:br>
            <a:endParaRPr lang="en-US" altLang="zh-TW" sz="4000">
              <a:ea typeface="新細明體"/>
            </a:endParaRPr>
          </a:p>
        </p:txBody>
      </p:sp>
      <p:pic>
        <p:nvPicPr>
          <p:cNvPr id="6" name="圖片 5" descr="一張含有 文字, 海報, 礁, 油畫 的圖片&#10;&#10;自動產生的描述">
            <a:extLst>
              <a:ext uri="{FF2B5EF4-FFF2-40B4-BE49-F238E27FC236}">
                <a16:creationId xmlns:a16="http://schemas.microsoft.com/office/drawing/2014/main" id="{91F3C446-15E9-BE90-B080-E68C0FE19F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" t="-106" r="-29" b="-231"/>
          <a:stretch/>
        </p:blipFill>
        <p:spPr>
          <a:xfrm>
            <a:off x="1255573" y="1904041"/>
            <a:ext cx="3379849" cy="3908789"/>
          </a:xfrm>
          <a:prstGeom prst="rect">
            <a:avLst/>
          </a:prstGeom>
        </p:spPr>
      </p:pic>
      <p:pic>
        <p:nvPicPr>
          <p:cNvPr id="10" name="圖片 9" descr="一張含有 文字, 卡通, 人的臉孔, 服裝 的圖片&#10;&#10;自動產生的描述">
            <a:extLst>
              <a:ext uri="{FF2B5EF4-FFF2-40B4-BE49-F238E27FC236}">
                <a16:creationId xmlns:a16="http://schemas.microsoft.com/office/drawing/2014/main" id="{05B1401D-A8A4-05C0-F1BC-5E166A695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24" y="811"/>
            <a:ext cx="5904345" cy="686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4836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-6196550" y="2900"/>
            <a:ext cx="9144000" cy="2387600"/>
          </a:xfrm>
        </p:spPr>
        <p:txBody>
          <a:bodyPr/>
          <a:lstStyle/>
          <a:p>
            <a:r>
              <a:rPr lang="en-US" altLang="zh-TW" dirty="0">
                <a:ea typeface="+mj-lt"/>
                <a:cs typeface="+mj-lt"/>
              </a:rPr>
              <a:t>1.</a:t>
            </a:r>
            <a:r>
              <a:rPr lang="en-US" dirty="0">
                <a:ea typeface="+mj-lt"/>
                <a:cs typeface="+mj-lt"/>
              </a:rPr>
              <a:t>目標</a:t>
            </a:r>
            <a:br>
              <a:rPr lang="zh-TW" altLang="en-US" dirty="0">
                <a:ea typeface="+mj-lt"/>
                <a:cs typeface="+mj-lt"/>
              </a:rPr>
            </a:br>
            <a:endParaRPr lang="en-US" altLang="zh-TW" sz="4000">
              <a:ea typeface="新細明體"/>
            </a:endParaRPr>
          </a:p>
        </p:txBody>
      </p:sp>
      <p:pic>
        <p:nvPicPr>
          <p:cNvPr id="6" name="圖片 5" descr="一張含有 文字, 海報, 礁, 油畫 的圖片&#10;&#10;自動產生的描述">
            <a:extLst>
              <a:ext uri="{FF2B5EF4-FFF2-40B4-BE49-F238E27FC236}">
                <a16:creationId xmlns:a16="http://schemas.microsoft.com/office/drawing/2014/main" id="{91F3C446-15E9-BE90-B080-E68C0FE19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32" y="5089"/>
            <a:ext cx="5907741" cy="6849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9555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-6196550" y="2900"/>
            <a:ext cx="9144000" cy="2387600"/>
          </a:xfrm>
        </p:spPr>
        <p:txBody>
          <a:bodyPr/>
          <a:lstStyle/>
          <a:p>
            <a:r>
              <a:rPr lang="en-US" altLang="zh-TW" dirty="0">
                <a:ea typeface="+mj-lt"/>
                <a:cs typeface="+mj-lt"/>
              </a:rPr>
              <a:t>1.</a:t>
            </a:r>
            <a:r>
              <a:rPr lang="en-US" dirty="0">
                <a:ea typeface="+mj-lt"/>
                <a:cs typeface="+mj-lt"/>
              </a:rPr>
              <a:t>目標</a:t>
            </a:r>
            <a:br>
              <a:rPr lang="zh-TW" altLang="en-US" dirty="0">
                <a:ea typeface="+mj-lt"/>
                <a:cs typeface="+mj-lt"/>
              </a:rPr>
            </a:br>
            <a:endParaRPr lang="en-US" altLang="zh-TW" sz="4000">
              <a:ea typeface="新細明體"/>
            </a:endParaRPr>
          </a:p>
        </p:txBody>
      </p:sp>
      <p:pic>
        <p:nvPicPr>
          <p:cNvPr id="4" name="圖片 3" descr="一張含有 文字, 紙張, 圖書 的圖片&#10;&#10;自動產生的描述">
            <a:extLst>
              <a:ext uri="{FF2B5EF4-FFF2-40B4-BE49-F238E27FC236}">
                <a16:creationId xmlns:a16="http://schemas.microsoft.com/office/drawing/2014/main" id="{A578E0E4-F790-22D0-A6B6-67B0E8DF35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92394" y="2402558"/>
            <a:ext cx="2438400" cy="2405743"/>
          </a:xfrm>
          <a:prstGeom prst="rect">
            <a:avLst/>
          </a:prstGeom>
        </p:spPr>
      </p:pic>
      <p:pic>
        <p:nvPicPr>
          <p:cNvPr id="3" name="圖片 2" descr="一張含有 文字, 人員, 服裝, 戶外 的圖片&#10;&#10;自動產生的描述">
            <a:extLst>
              <a:ext uri="{FF2B5EF4-FFF2-40B4-BE49-F238E27FC236}">
                <a16:creationId xmlns:a16="http://schemas.microsoft.com/office/drawing/2014/main" id="{FBB592B6-52E6-4A0B-8BA4-993E59AE38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1" y="-2483"/>
            <a:ext cx="5313829" cy="68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1980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一張含有 文字, 海報, 男人, 卡通 的圖片&#10;&#10;自動產生的描述">
            <a:extLst>
              <a:ext uri="{FF2B5EF4-FFF2-40B4-BE49-F238E27FC236}">
                <a16:creationId xmlns:a16="http://schemas.microsoft.com/office/drawing/2014/main" id="{22487B82-3795-C0C5-41A1-6F65B89D9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285" y="1374673"/>
            <a:ext cx="4114800" cy="41148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-6196550" y="2900"/>
            <a:ext cx="9144000" cy="2387600"/>
          </a:xfrm>
        </p:spPr>
        <p:txBody>
          <a:bodyPr/>
          <a:lstStyle/>
          <a:p>
            <a:r>
              <a:rPr lang="en-US" altLang="zh-TW" dirty="0">
                <a:ea typeface="+mj-lt"/>
                <a:cs typeface="+mj-lt"/>
              </a:rPr>
              <a:t>1.</a:t>
            </a:r>
            <a:r>
              <a:rPr lang="en-US" dirty="0">
                <a:ea typeface="+mj-lt"/>
                <a:cs typeface="+mj-lt"/>
              </a:rPr>
              <a:t>目標</a:t>
            </a:r>
            <a:br>
              <a:rPr lang="zh-TW" altLang="en-US" dirty="0">
                <a:ea typeface="+mj-lt"/>
                <a:cs typeface="+mj-lt"/>
              </a:rPr>
            </a:br>
            <a:endParaRPr lang="en-US" altLang="zh-TW" sz="4000">
              <a:ea typeface="新細明體"/>
            </a:endParaRPr>
          </a:p>
        </p:txBody>
      </p:sp>
      <p:pic>
        <p:nvPicPr>
          <p:cNvPr id="3" name="圖片 2" descr="一張含有 文字, 人員, 服裝, 戶外 的圖片&#10;&#10;自動產生的描述">
            <a:extLst>
              <a:ext uri="{FF2B5EF4-FFF2-40B4-BE49-F238E27FC236}">
                <a16:creationId xmlns:a16="http://schemas.microsoft.com/office/drawing/2014/main" id="{FBB592B6-52E6-4A0B-8BA4-993E59AE381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8000" contrast="-7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31" y="-2483"/>
            <a:ext cx="5313829" cy="6860240"/>
          </a:xfrm>
          <a:prstGeom prst="rect">
            <a:avLst/>
          </a:prstGeom>
          <a:effectLst/>
        </p:spPr>
      </p:pic>
      <p:pic>
        <p:nvPicPr>
          <p:cNvPr id="4" name="圖片 3" descr="一張含有 文字, 紙張, 圖書 的圖片&#10;&#10;自動產生的描述">
            <a:extLst>
              <a:ext uri="{FF2B5EF4-FFF2-40B4-BE49-F238E27FC236}">
                <a16:creationId xmlns:a16="http://schemas.microsoft.com/office/drawing/2014/main" id="{A578E0E4-F790-22D0-A6B6-67B0E8DF35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66147" y="842670"/>
            <a:ext cx="5185887" cy="5175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0602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-6196550" y="2900"/>
            <a:ext cx="9144000" cy="2387600"/>
          </a:xfrm>
        </p:spPr>
        <p:txBody>
          <a:bodyPr/>
          <a:lstStyle/>
          <a:p>
            <a:r>
              <a:rPr lang="en-US" altLang="zh-TW" dirty="0">
                <a:ea typeface="+mj-lt"/>
                <a:cs typeface="+mj-lt"/>
              </a:rPr>
              <a:t>1.</a:t>
            </a:r>
            <a:r>
              <a:rPr lang="en-US" dirty="0">
                <a:ea typeface="+mj-lt"/>
                <a:cs typeface="+mj-lt"/>
              </a:rPr>
              <a:t>目標</a:t>
            </a:r>
            <a:br>
              <a:rPr lang="zh-TW" altLang="en-US" dirty="0">
                <a:ea typeface="+mj-lt"/>
                <a:cs typeface="+mj-lt"/>
              </a:rPr>
            </a:br>
            <a:endParaRPr lang="en-US" altLang="zh-TW" sz="4000">
              <a:ea typeface="新細明體"/>
            </a:endParaRPr>
          </a:p>
        </p:txBody>
      </p:sp>
      <p:pic>
        <p:nvPicPr>
          <p:cNvPr id="3" name="圖片 2" descr="一張含有 文字, 人員, 服裝, 戶外 的圖片&#10;&#10;自動產生的描述">
            <a:extLst>
              <a:ext uri="{FF2B5EF4-FFF2-40B4-BE49-F238E27FC236}">
                <a16:creationId xmlns:a16="http://schemas.microsoft.com/office/drawing/2014/main" id="{FBB592B6-52E6-4A0B-8BA4-993E59AE381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8000" contrast="-7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09331" y="2959485"/>
            <a:ext cx="2364152" cy="3062531"/>
          </a:xfrm>
          <a:prstGeom prst="rect">
            <a:avLst/>
          </a:prstGeom>
          <a:effectLst/>
        </p:spPr>
      </p:pic>
      <p:pic>
        <p:nvPicPr>
          <p:cNvPr id="4" name="圖片 3" descr="一張含有 文字, 紙張, 圖書 的圖片&#10;&#10;自動產生的描述">
            <a:extLst>
              <a:ext uri="{FF2B5EF4-FFF2-40B4-BE49-F238E27FC236}">
                <a16:creationId xmlns:a16="http://schemas.microsoft.com/office/drawing/2014/main" id="{A578E0E4-F790-22D0-A6B6-67B0E8DF35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66147" y="3448218"/>
            <a:ext cx="2518887" cy="2569454"/>
          </a:xfrm>
          <a:prstGeom prst="rect">
            <a:avLst/>
          </a:prstGeom>
        </p:spPr>
      </p:pic>
      <p:pic>
        <p:nvPicPr>
          <p:cNvPr id="5" name="圖片 4" descr="一張含有 文字, 海報, 男人, 卡通 的圖片&#10;&#10;自動產生的描述">
            <a:extLst>
              <a:ext uri="{FF2B5EF4-FFF2-40B4-BE49-F238E27FC236}">
                <a16:creationId xmlns:a16="http://schemas.microsoft.com/office/drawing/2014/main" id="{B70941EB-1F11-7DEA-00C2-F2E44842AD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8" y="-1843"/>
            <a:ext cx="6806380" cy="6855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4870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文字, 電腦遊戲, 數位合成, 冒險遊戲 的圖片&#10;&#10;自動產生的描述">
            <a:extLst>
              <a:ext uri="{FF2B5EF4-FFF2-40B4-BE49-F238E27FC236}">
                <a16:creationId xmlns:a16="http://schemas.microsoft.com/office/drawing/2014/main" id="{EBC2D62E-7661-9778-F6B6-614A82783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538" y="1513371"/>
            <a:ext cx="4114800" cy="4114800"/>
          </a:xfrm>
          <a:prstGeom prst="rect">
            <a:avLst/>
          </a:prstGeom>
        </p:spPr>
      </p:pic>
      <p:pic>
        <p:nvPicPr>
          <p:cNvPr id="3" name="圖片 2" descr="一張含有 文字, 海報, 油畫, 礁 的圖片&#10;&#10;自動產生的描述">
            <a:extLst>
              <a:ext uri="{FF2B5EF4-FFF2-40B4-BE49-F238E27FC236}">
                <a16:creationId xmlns:a16="http://schemas.microsoft.com/office/drawing/2014/main" id="{2B2A7732-87B1-840D-DF31-007970DFB1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27" y="-16062"/>
            <a:ext cx="5862918" cy="6871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098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-6196550" y="2900"/>
            <a:ext cx="9144000" cy="2387600"/>
          </a:xfrm>
        </p:spPr>
        <p:txBody>
          <a:bodyPr/>
          <a:lstStyle/>
          <a:p>
            <a:r>
              <a:rPr lang="en-US" altLang="zh-TW" dirty="0">
                <a:ea typeface="+mj-lt"/>
                <a:cs typeface="+mj-lt"/>
              </a:rPr>
              <a:t>1.</a:t>
            </a:r>
            <a:r>
              <a:rPr lang="en-US" dirty="0">
                <a:ea typeface="+mj-lt"/>
                <a:cs typeface="+mj-lt"/>
              </a:rPr>
              <a:t>目標</a:t>
            </a:r>
            <a:br>
              <a:rPr lang="zh-TW" altLang="en-US" dirty="0">
                <a:ea typeface="+mj-lt"/>
                <a:cs typeface="+mj-lt"/>
              </a:rPr>
            </a:br>
            <a:endParaRPr lang="en-US" altLang="zh-TW" sz="4000">
              <a:ea typeface="新細明體"/>
            </a:endParaRPr>
          </a:p>
        </p:txBody>
      </p:sp>
      <p:pic>
        <p:nvPicPr>
          <p:cNvPr id="3" name="圖片 2" descr="一張含有 文字, 海報, 油畫, 礁 的圖片&#10;&#10;自動產生的描述">
            <a:extLst>
              <a:ext uri="{FF2B5EF4-FFF2-40B4-BE49-F238E27FC236}">
                <a16:creationId xmlns:a16="http://schemas.microsoft.com/office/drawing/2014/main" id="{2B2A7732-87B1-840D-DF31-007970DFB1B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0"/>
          </a:blip>
          <a:stretch>
            <a:fillRect/>
          </a:stretch>
        </p:blipFill>
        <p:spPr>
          <a:xfrm>
            <a:off x="5332" y="-16062"/>
            <a:ext cx="5862918" cy="6871447"/>
          </a:xfrm>
          <a:prstGeom prst="rect">
            <a:avLst/>
          </a:prstGeom>
        </p:spPr>
      </p:pic>
      <p:pic>
        <p:nvPicPr>
          <p:cNvPr id="4" name="圖片 3" descr="一張含有 文字, 電腦遊戲, 數位合成, 冒險遊戲 的圖片&#10;&#10;自動產生的描述">
            <a:extLst>
              <a:ext uri="{FF2B5EF4-FFF2-40B4-BE49-F238E27FC236}">
                <a16:creationId xmlns:a16="http://schemas.microsoft.com/office/drawing/2014/main" id="{EBC2D62E-7661-9778-F6B6-614A82783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7" y="1596"/>
            <a:ext cx="6285345" cy="686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2501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 descr="一張含有 文字, 日本動畫, 卡通, 人的臉孔 的圖片&#10;&#10;自動產生的描述">
            <a:extLst>
              <a:ext uri="{FF2B5EF4-FFF2-40B4-BE49-F238E27FC236}">
                <a16:creationId xmlns:a16="http://schemas.microsoft.com/office/drawing/2014/main" id="{2E07E95E-ADD5-A23B-023D-0D1328A63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559" y="2408750"/>
            <a:ext cx="3506048" cy="3446385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-6196550" y="2900"/>
            <a:ext cx="9144000" cy="2387600"/>
          </a:xfrm>
        </p:spPr>
        <p:txBody>
          <a:bodyPr/>
          <a:lstStyle/>
          <a:p>
            <a:r>
              <a:rPr lang="en-US" altLang="zh-TW" dirty="0">
                <a:ea typeface="+mj-lt"/>
                <a:cs typeface="+mj-lt"/>
              </a:rPr>
              <a:t>1.</a:t>
            </a:r>
            <a:r>
              <a:rPr lang="en-US" dirty="0">
                <a:ea typeface="+mj-lt"/>
                <a:cs typeface="+mj-lt"/>
              </a:rPr>
              <a:t>目標</a:t>
            </a:r>
            <a:br>
              <a:rPr lang="zh-TW" altLang="en-US" dirty="0">
                <a:ea typeface="+mj-lt"/>
                <a:cs typeface="+mj-lt"/>
              </a:rPr>
            </a:br>
            <a:endParaRPr lang="en-US" altLang="zh-TW" sz="4000">
              <a:ea typeface="新細明體"/>
            </a:endParaRPr>
          </a:p>
        </p:txBody>
      </p:sp>
      <p:pic>
        <p:nvPicPr>
          <p:cNvPr id="3" name="圖片 2" descr="一張含有 文字, 海報, 油畫, 礁 的圖片&#10;&#10;自動產生的描述">
            <a:extLst>
              <a:ext uri="{FF2B5EF4-FFF2-40B4-BE49-F238E27FC236}">
                <a16:creationId xmlns:a16="http://schemas.microsoft.com/office/drawing/2014/main" id="{2B2A7732-87B1-840D-DF31-007970DFB1B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0"/>
          </a:blip>
          <a:stretch>
            <a:fillRect/>
          </a:stretch>
        </p:blipFill>
        <p:spPr>
          <a:xfrm>
            <a:off x="5332" y="-16062"/>
            <a:ext cx="5862918" cy="6871447"/>
          </a:xfrm>
          <a:prstGeom prst="rect">
            <a:avLst/>
          </a:prstGeom>
        </p:spPr>
      </p:pic>
      <p:pic>
        <p:nvPicPr>
          <p:cNvPr id="5" name="圖片 4" descr="一張含有 人的臉孔, 螢幕擷取畫面, 日本動畫, 電腦繪圖藝術品 的圖片&#10;&#10;自動產生的描述">
            <a:extLst>
              <a:ext uri="{FF2B5EF4-FFF2-40B4-BE49-F238E27FC236}">
                <a16:creationId xmlns:a16="http://schemas.microsoft.com/office/drawing/2014/main" id="{3D53A439-B282-749E-45D6-BB295FBDE7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857" y="-20564"/>
            <a:ext cx="5629752" cy="687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1247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寬螢幕</PresentationFormat>
  <Paragraphs>0</Paragraphs>
  <Slides>12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3" baseType="lpstr">
      <vt:lpstr>View</vt:lpstr>
      <vt:lpstr>Adventure Story    (VTube Studio)</vt:lpstr>
      <vt:lpstr>1.目標 </vt:lpstr>
      <vt:lpstr>1.目標 </vt:lpstr>
      <vt:lpstr>1.目標 </vt:lpstr>
      <vt:lpstr>1.目標 </vt:lpstr>
      <vt:lpstr>1.目標 </vt:lpstr>
      <vt:lpstr>PowerPoint 簡報</vt:lpstr>
      <vt:lpstr>1.目標 </vt:lpstr>
      <vt:lpstr>1.目標 </vt:lpstr>
      <vt:lpstr>1.目標 </vt:lpstr>
      <vt:lpstr>1.目標 </vt:lpstr>
      <vt:lpstr>1.目標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298</cp:revision>
  <dcterms:created xsi:type="dcterms:W3CDTF">2024-09-29T05:52:45Z</dcterms:created>
  <dcterms:modified xsi:type="dcterms:W3CDTF">2024-10-01T03:27:20Z</dcterms:modified>
</cp:coreProperties>
</file>

<file path=docProps/thumbnail.jpeg>
</file>